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0160000" cy="7620000"/>
  <p:notesSz cx="6858000" cy="9144000"/>
  <p:embeddedFontLst>
    <p:embeddedFont>
      <p:font typeface="Calibri Light" panose="020F0302020204030204" pitchFamily="34" charset="0"/>
      <p:regular r:id="rId13"/>
      <p:italic r:id="rId14"/>
    </p:embeddedFont>
    <p:embeddedFont>
      <p:font typeface="Calibri" panose="020F0502020204030204" pitchFamily="34" charset="0"/>
      <p:regular r:id="rId15"/>
      <p:bold r:id="rId16"/>
      <p:italic r:id="rId17"/>
      <p:boldItalic r:id="rId18"/>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1.fntdata"/><Relationship Id="rId18" Type="http://schemas.openxmlformats.org/officeDocument/2006/relationships/font" Target="fonts/font6.fntdata"/><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5.fntdata"/><Relationship Id="rId2" Type="http://schemas.openxmlformats.org/officeDocument/2006/relationships/slide" Target="slides/slide1.xml"/><Relationship Id="rId16" Type="http://schemas.openxmlformats.org/officeDocument/2006/relationships/font" Target="fonts/font4.fntdata"/><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font" Target="fonts/font3.fntdata"/><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2.fntdata"/><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70000" y="1247070"/>
            <a:ext cx="7620000" cy="2652889"/>
          </a:xfrm>
        </p:spPr>
        <p:txBody>
          <a:bodyPr anchor="b"/>
          <a:lstStyle>
            <a:lvl1pPr algn="ctr">
              <a:defRPr sz="5000"/>
            </a:lvl1pPr>
          </a:lstStyle>
          <a:p>
            <a:r>
              <a:rPr lang="en-US" smtClean="0"/>
              <a:t>Click to edit Master title style</a:t>
            </a:r>
            <a:endParaRPr lang="en-US"/>
          </a:p>
        </p:txBody>
      </p:sp>
      <p:sp>
        <p:nvSpPr>
          <p:cNvPr id="3" name="Subtitle 2"/>
          <p:cNvSpPr>
            <a:spLocks noGrp="1"/>
          </p:cNvSpPr>
          <p:nvPr>
            <p:ph type="subTitle" idx="1"/>
          </p:nvPr>
        </p:nvSpPr>
        <p:spPr>
          <a:xfrm>
            <a:off x="1270000" y="4002264"/>
            <a:ext cx="7620000" cy="1839736"/>
          </a:xfrm>
        </p:spPr>
        <p:txBody>
          <a:bodyPr/>
          <a:lstStyle>
            <a:lvl1pPr marL="0" indent="0" algn="ctr">
              <a:buNone/>
              <a:defRPr sz="2000"/>
            </a:lvl1pPr>
            <a:lvl2pPr marL="380985" indent="0" algn="ctr">
              <a:buNone/>
              <a:defRPr sz="1667"/>
            </a:lvl2pPr>
            <a:lvl3pPr marL="761970" indent="0" algn="ctr">
              <a:buNone/>
              <a:defRPr sz="1500"/>
            </a:lvl3pPr>
            <a:lvl4pPr marL="1142954" indent="0" algn="ctr">
              <a:buNone/>
              <a:defRPr sz="1333"/>
            </a:lvl4pPr>
            <a:lvl5pPr marL="1523939" indent="0" algn="ctr">
              <a:buNone/>
              <a:defRPr sz="1333"/>
            </a:lvl5pPr>
            <a:lvl6pPr marL="1904924" indent="0" algn="ctr">
              <a:buNone/>
              <a:defRPr sz="1333"/>
            </a:lvl6pPr>
            <a:lvl7pPr marL="2285909" indent="0" algn="ctr">
              <a:buNone/>
              <a:defRPr sz="1333"/>
            </a:lvl7pPr>
            <a:lvl8pPr marL="2666893" indent="0" algn="ctr">
              <a:buNone/>
              <a:defRPr sz="1333"/>
            </a:lvl8pPr>
            <a:lvl9pPr marL="3047878" indent="0" algn="ctr">
              <a:buNone/>
              <a:defRPr sz="1333"/>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A4ADE9E-25EE-4450-B2BA-33C747D5DAFB}" type="datetimeFigureOut">
              <a:rPr lang="en-US" smtClean="0"/>
              <a:t>4/12/2016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B088C9-26B4-4A62-AB05-B6576963383D}" type="slidenum">
              <a:rPr lang="en-US" smtClean="0"/>
              <a:t>‹#›</a:t>
            </a:fld>
            <a:endParaRPr lang="en-US"/>
          </a:p>
        </p:txBody>
      </p:sp>
    </p:spTree>
    <p:extLst>
      <p:ext uri="{BB962C8B-B14F-4D97-AF65-F5344CB8AC3E}">
        <p14:creationId xmlns:p14="http://schemas.microsoft.com/office/powerpoint/2010/main" val="16582420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4ADE9E-25EE-4450-B2BA-33C747D5DAFB}" type="datetimeFigureOut">
              <a:rPr lang="en-US" smtClean="0"/>
              <a:t>4/12/2016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B088C9-26B4-4A62-AB05-B6576963383D}" type="slidenum">
              <a:rPr lang="en-US" smtClean="0"/>
              <a:t>‹#›</a:t>
            </a:fld>
            <a:endParaRPr lang="en-US"/>
          </a:p>
        </p:txBody>
      </p:sp>
    </p:spTree>
    <p:extLst>
      <p:ext uri="{BB962C8B-B14F-4D97-AF65-F5344CB8AC3E}">
        <p14:creationId xmlns:p14="http://schemas.microsoft.com/office/powerpoint/2010/main" val="31646291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70750" y="405694"/>
            <a:ext cx="2190750" cy="645759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98500" y="405694"/>
            <a:ext cx="6445250" cy="645759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4ADE9E-25EE-4450-B2BA-33C747D5DAFB}" type="datetimeFigureOut">
              <a:rPr lang="en-US" smtClean="0"/>
              <a:t>4/12/2016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B088C9-26B4-4A62-AB05-B6576963383D}" type="slidenum">
              <a:rPr lang="en-US" smtClean="0"/>
              <a:t>‹#›</a:t>
            </a:fld>
            <a:endParaRPr lang="en-US"/>
          </a:p>
        </p:txBody>
      </p:sp>
    </p:spTree>
    <p:extLst>
      <p:ext uri="{BB962C8B-B14F-4D97-AF65-F5344CB8AC3E}">
        <p14:creationId xmlns:p14="http://schemas.microsoft.com/office/powerpoint/2010/main" val="19983285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4ADE9E-25EE-4450-B2BA-33C747D5DAFB}" type="datetimeFigureOut">
              <a:rPr lang="en-US" smtClean="0"/>
              <a:t>4/12/2016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B088C9-26B4-4A62-AB05-B6576963383D}" type="slidenum">
              <a:rPr lang="en-US" smtClean="0"/>
              <a:t>‹#›</a:t>
            </a:fld>
            <a:endParaRPr lang="en-US"/>
          </a:p>
        </p:txBody>
      </p:sp>
    </p:spTree>
    <p:extLst>
      <p:ext uri="{BB962C8B-B14F-4D97-AF65-F5344CB8AC3E}">
        <p14:creationId xmlns:p14="http://schemas.microsoft.com/office/powerpoint/2010/main" val="12142522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93208" y="1899710"/>
            <a:ext cx="8763000" cy="3169708"/>
          </a:xfrm>
        </p:spPr>
        <p:txBody>
          <a:bodyPr anchor="b"/>
          <a:lstStyle>
            <a:lvl1pPr>
              <a:defRPr sz="5000"/>
            </a:lvl1pPr>
          </a:lstStyle>
          <a:p>
            <a:r>
              <a:rPr lang="en-US" smtClean="0"/>
              <a:t>Click to edit Master title style</a:t>
            </a:r>
            <a:endParaRPr lang="en-US"/>
          </a:p>
        </p:txBody>
      </p:sp>
      <p:sp>
        <p:nvSpPr>
          <p:cNvPr id="3" name="Text Placeholder 2"/>
          <p:cNvSpPr>
            <a:spLocks noGrp="1"/>
          </p:cNvSpPr>
          <p:nvPr>
            <p:ph type="body" idx="1"/>
          </p:nvPr>
        </p:nvSpPr>
        <p:spPr>
          <a:xfrm>
            <a:off x="693208" y="5099405"/>
            <a:ext cx="8763000" cy="1666874"/>
          </a:xfrm>
        </p:spPr>
        <p:txBody>
          <a:bodyPr/>
          <a:lstStyle>
            <a:lvl1pPr marL="0" indent="0">
              <a:buNone/>
              <a:defRPr sz="2000">
                <a:solidFill>
                  <a:schemeClr val="tx1">
                    <a:tint val="75000"/>
                  </a:schemeClr>
                </a:solidFill>
              </a:defRPr>
            </a:lvl1pPr>
            <a:lvl2pPr marL="380985" indent="0">
              <a:buNone/>
              <a:defRPr sz="1667">
                <a:solidFill>
                  <a:schemeClr val="tx1">
                    <a:tint val="75000"/>
                  </a:schemeClr>
                </a:solidFill>
              </a:defRPr>
            </a:lvl2pPr>
            <a:lvl3pPr marL="761970" indent="0">
              <a:buNone/>
              <a:defRPr sz="1500">
                <a:solidFill>
                  <a:schemeClr val="tx1">
                    <a:tint val="75000"/>
                  </a:schemeClr>
                </a:solidFill>
              </a:defRPr>
            </a:lvl3pPr>
            <a:lvl4pPr marL="1142954" indent="0">
              <a:buNone/>
              <a:defRPr sz="1333">
                <a:solidFill>
                  <a:schemeClr val="tx1">
                    <a:tint val="75000"/>
                  </a:schemeClr>
                </a:solidFill>
              </a:defRPr>
            </a:lvl4pPr>
            <a:lvl5pPr marL="1523939" indent="0">
              <a:buNone/>
              <a:defRPr sz="1333">
                <a:solidFill>
                  <a:schemeClr val="tx1">
                    <a:tint val="75000"/>
                  </a:schemeClr>
                </a:solidFill>
              </a:defRPr>
            </a:lvl5pPr>
            <a:lvl6pPr marL="1904924" indent="0">
              <a:buNone/>
              <a:defRPr sz="1333">
                <a:solidFill>
                  <a:schemeClr val="tx1">
                    <a:tint val="75000"/>
                  </a:schemeClr>
                </a:solidFill>
              </a:defRPr>
            </a:lvl6pPr>
            <a:lvl7pPr marL="2285909" indent="0">
              <a:buNone/>
              <a:defRPr sz="1333">
                <a:solidFill>
                  <a:schemeClr val="tx1">
                    <a:tint val="75000"/>
                  </a:schemeClr>
                </a:solidFill>
              </a:defRPr>
            </a:lvl7pPr>
            <a:lvl8pPr marL="2666893" indent="0">
              <a:buNone/>
              <a:defRPr sz="1333">
                <a:solidFill>
                  <a:schemeClr val="tx1">
                    <a:tint val="75000"/>
                  </a:schemeClr>
                </a:solidFill>
              </a:defRPr>
            </a:lvl8pPr>
            <a:lvl9pPr marL="3047878" indent="0">
              <a:buNone/>
              <a:defRPr sz="1333">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A4ADE9E-25EE-4450-B2BA-33C747D5DAFB}" type="datetimeFigureOut">
              <a:rPr lang="en-US" smtClean="0"/>
              <a:t>4/12/2016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B088C9-26B4-4A62-AB05-B6576963383D}" type="slidenum">
              <a:rPr lang="en-US" smtClean="0"/>
              <a:t>‹#›</a:t>
            </a:fld>
            <a:endParaRPr lang="en-US"/>
          </a:p>
        </p:txBody>
      </p:sp>
    </p:spTree>
    <p:extLst>
      <p:ext uri="{BB962C8B-B14F-4D97-AF65-F5344CB8AC3E}">
        <p14:creationId xmlns:p14="http://schemas.microsoft.com/office/powerpoint/2010/main" val="37249053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98500" y="2028472"/>
            <a:ext cx="4318000" cy="48348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43500" y="2028472"/>
            <a:ext cx="4318000" cy="48348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A4ADE9E-25EE-4450-B2BA-33C747D5DAFB}" type="datetimeFigureOut">
              <a:rPr lang="en-US" smtClean="0"/>
              <a:t>4/12/2016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B088C9-26B4-4A62-AB05-B6576963383D}" type="slidenum">
              <a:rPr lang="en-US" smtClean="0"/>
              <a:t>‹#›</a:t>
            </a:fld>
            <a:endParaRPr lang="en-US"/>
          </a:p>
        </p:txBody>
      </p:sp>
    </p:spTree>
    <p:extLst>
      <p:ext uri="{BB962C8B-B14F-4D97-AF65-F5344CB8AC3E}">
        <p14:creationId xmlns:p14="http://schemas.microsoft.com/office/powerpoint/2010/main" val="28752697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99823" y="405696"/>
            <a:ext cx="8763000" cy="1472848"/>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99824" y="1867959"/>
            <a:ext cx="4298156" cy="915458"/>
          </a:xfrm>
        </p:spPr>
        <p:txBody>
          <a:bodyPr anchor="b"/>
          <a:lstStyle>
            <a:lvl1pPr marL="0" indent="0">
              <a:buNone/>
              <a:defRPr sz="2000" b="1"/>
            </a:lvl1pPr>
            <a:lvl2pPr marL="380985" indent="0">
              <a:buNone/>
              <a:defRPr sz="1667" b="1"/>
            </a:lvl2pPr>
            <a:lvl3pPr marL="761970" indent="0">
              <a:buNone/>
              <a:defRPr sz="1500" b="1"/>
            </a:lvl3pPr>
            <a:lvl4pPr marL="1142954" indent="0">
              <a:buNone/>
              <a:defRPr sz="1333" b="1"/>
            </a:lvl4pPr>
            <a:lvl5pPr marL="1523939" indent="0">
              <a:buNone/>
              <a:defRPr sz="1333" b="1"/>
            </a:lvl5pPr>
            <a:lvl6pPr marL="1904924" indent="0">
              <a:buNone/>
              <a:defRPr sz="1333" b="1"/>
            </a:lvl6pPr>
            <a:lvl7pPr marL="2285909" indent="0">
              <a:buNone/>
              <a:defRPr sz="1333" b="1"/>
            </a:lvl7pPr>
            <a:lvl8pPr marL="2666893" indent="0">
              <a:buNone/>
              <a:defRPr sz="1333" b="1"/>
            </a:lvl8pPr>
            <a:lvl9pPr marL="3047878" indent="0">
              <a:buNone/>
              <a:defRPr sz="1333" b="1"/>
            </a:lvl9pPr>
          </a:lstStyle>
          <a:p>
            <a:pPr lvl="0"/>
            <a:r>
              <a:rPr lang="en-US" smtClean="0"/>
              <a:t>Click to edit Master text styles</a:t>
            </a:r>
          </a:p>
        </p:txBody>
      </p:sp>
      <p:sp>
        <p:nvSpPr>
          <p:cNvPr id="4" name="Content Placeholder 3"/>
          <p:cNvSpPr>
            <a:spLocks noGrp="1"/>
          </p:cNvSpPr>
          <p:nvPr>
            <p:ph sz="half" idx="2"/>
          </p:nvPr>
        </p:nvSpPr>
        <p:spPr>
          <a:xfrm>
            <a:off x="699824" y="2783417"/>
            <a:ext cx="4298156" cy="40939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43501" y="1867959"/>
            <a:ext cx="4319323" cy="915458"/>
          </a:xfrm>
        </p:spPr>
        <p:txBody>
          <a:bodyPr anchor="b"/>
          <a:lstStyle>
            <a:lvl1pPr marL="0" indent="0">
              <a:buNone/>
              <a:defRPr sz="2000" b="1"/>
            </a:lvl1pPr>
            <a:lvl2pPr marL="380985" indent="0">
              <a:buNone/>
              <a:defRPr sz="1667" b="1"/>
            </a:lvl2pPr>
            <a:lvl3pPr marL="761970" indent="0">
              <a:buNone/>
              <a:defRPr sz="1500" b="1"/>
            </a:lvl3pPr>
            <a:lvl4pPr marL="1142954" indent="0">
              <a:buNone/>
              <a:defRPr sz="1333" b="1"/>
            </a:lvl4pPr>
            <a:lvl5pPr marL="1523939" indent="0">
              <a:buNone/>
              <a:defRPr sz="1333" b="1"/>
            </a:lvl5pPr>
            <a:lvl6pPr marL="1904924" indent="0">
              <a:buNone/>
              <a:defRPr sz="1333" b="1"/>
            </a:lvl6pPr>
            <a:lvl7pPr marL="2285909" indent="0">
              <a:buNone/>
              <a:defRPr sz="1333" b="1"/>
            </a:lvl7pPr>
            <a:lvl8pPr marL="2666893" indent="0">
              <a:buNone/>
              <a:defRPr sz="1333" b="1"/>
            </a:lvl8pPr>
            <a:lvl9pPr marL="3047878" indent="0">
              <a:buNone/>
              <a:defRPr sz="1333" b="1"/>
            </a:lvl9pPr>
          </a:lstStyle>
          <a:p>
            <a:pPr lvl="0"/>
            <a:r>
              <a:rPr lang="en-US" smtClean="0"/>
              <a:t>Click to edit Master text styles</a:t>
            </a:r>
          </a:p>
        </p:txBody>
      </p:sp>
      <p:sp>
        <p:nvSpPr>
          <p:cNvPr id="6" name="Content Placeholder 5"/>
          <p:cNvSpPr>
            <a:spLocks noGrp="1"/>
          </p:cNvSpPr>
          <p:nvPr>
            <p:ph sz="quarter" idx="4"/>
          </p:nvPr>
        </p:nvSpPr>
        <p:spPr>
          <a:xfrm>
            <a:off x="5143501" y="2783417"/>
            <a:ext cx="4319323" cy="40939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A4ADE9E-25EE-4450-B2BA-33C747D5DAFB}" type="datetimeFigureOut">
              <a:rPr lang="en-US" smtClean="0"/>
              <a:t>4/12/2016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5B088C9-26B4-4A62-AB05-B6576963383D}" type="slidenum">
              <a:rPr lang="en-US" smtClean="0"/>
              <a:t>‹#›</a:t>
            </a:fld>
            <a:endParaRPr lang="en-US"/>
          </a:p>
        </p:txBody>
      </p:sp>
    </p:spTree>
    <p:extLst>
      <p:ext uri="{BB962C8B-B14F-4D97-AF65-F5344CB8AC3E}">
        <p14:creationId xmlns:p14="http://schemas.microsoft.com/office/powerpoint/2010/main" val="15260890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A4ADE9E-25EE-4450-B2BA-33C747D5DAFB}" type="datetimeFigureOut">
              <a:rPr lang="en-US" smtClean="0"/>
              <a:t>4/12/2016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5B088C9-26B4-4A62-AB05-B6576963383D}" type="slidenum">
              <a:rPr lang="en-US" smtClean="0"/>
              <a:t>‹#›</a:t>
            </a:fld>
            <a:endParaRPr lang="en-US"/>
          </a:p>
        </p:txBody>
      </p:sp>
    </p:spTree>
    <p:extLst>
      <p:ext uri="{BB962C8B-B14F-4D97-AF65-F5344CB8AC3E}">
        <p14:creationId xmlns:p14="http://schemas.microsoft.com/office/powerpoint/2010/main" val="42807614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4ADE9E-25EE-4450-B2BA-33C747D5DAFB}" type="datetimeFigureOut">
              <a:rPr lang="en-US" smtClean="0"/>
              <a:t>4/12/2016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5B088C9-26B4-4A62-AB05-B6576963383D}" type="slidenum">
              <a:rPr lang="en-US" smtClean="0"/>
              <a:t>‹#›</a:t>
            </a:fld>
            <a:endParaRPr lang="en-US"/>
          </a:p>
        </p:txBody>
      </p:sp>
    </p:spTree>
    <p:extLst>
      <p:ext uri="{BB962C8B-B14F-4D97-AF65-F5344CB8AC3E}">
        <p14:creationId xmlns:p14="http://schemas.microsoft.com/office/powerpoint/2010/main" val="19129885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9824" y="508000"/>
            <a:ext cx="3276864" cy="1778000"/>
          </a:xfrm>
        </p:spPr>
        <p:txBody>
          <a:bodyPr anchor="b"/>
          <a:lstStyle>
            <a:lvl1pPr>
              <a:defRPr sz="2667"/>
            </a:lvl1pPr>
          </a:lstStyle>
          <a:p>
            <a:r>
              <a:rPr lang="en-US" smtClean="0"/>
              <a:t>Click to edit Master title style</a:t>
            </a:r>
            <a:endParaRPr lang="en-US"/>
          </a:p>
        </p:txBody>
      </p:sp>
      <p:sp>
        <p:nvSpPr>
          <p:cNvPr id="3" name="Content Placeholder 2"/>
          <p:cNvSpPr>
            <a:spLocks noGrp="1"/>
          </p:cNvSpPr>
          <p:nvPr>
            <p:ph idx="1"/>
          </p:nvPr>
        </p:nvSpPr>
        <p:spPr>
          <a:xfrm>
            <a:off x="4319323" y="1097141"/>
            <a:ext cx="5143500" cy="5415139"/>
          </a:xfrm>
        </p:spPr>
        <p:txBody>
          <a:bodyPr/>
          <a:lstStyle>
            <a:lvl1pPr>
              <a:defRPr sz="2667"/>
            </a:lvl1pPr>
            <a:lvl2pPr>
              <a:defRPr sz="2333"/>
            </a:lvl2pPr>
            <a:lvl3pPr>
              <a:defRPr sz="2000"/>
            </a:lvl3pPr>
            <a:lvl4pPr>
              <a:defRPr sz="1667"/>
            </a:lvl4pPr>
            <a:lvl5pPr>
              <a:defRPr sz="1667"/>
            </a:lvl5pPr>
            <a:lvl6pPr>
              <a:defRPr sz="1667"/>
            </a:lvl6pPr>
            <a:lvl7pPr>
              <a:defRPr sz="1667"/>
            </a:lvl7pPr>
            <a:lvl8pPr>
              <a:defRPr sz="1667"/>
            </a:lvl8pPr>
            <a:lvl9pPr>
              <a:defRPr sz="1667"/>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99824" y="2286000"/>
            <a:ext cx="3276864" cy="4235098"/>
          </a:xfrm>
        </p:spPr>
        <p:txBody>
          <a:bodyPr/>
          <a:lstStyle>
            <a:lvl1pPr marL="0" indent="0">
              <a:buNone/>
              <a:defRPr sz="1333"/>
            </a:lvl1pPr>
            <a:lvl2pPr marL="380985" indent="0">
              <a:buNone/>
              <a:defRPr sz="1167"/>
            </a:lvl2pPr>
            <a:lvl3pPr marL="761970" indent="0">
              <a:buNone/>
              <a:defRPr sz="1000"/>
            </a:lvl3pPr>
            <a:lvl4pPr marL="1142954" indent="0">
              <a:buNone/>
              <a:defRPr sz="833"/>
            </a:lvl4pPr>
            <a:lvl5pPr marL="1523939" indent="0">
              <a:buNone/>
              <a:defRPr sz="833"/>
            </a:lvl5pPr>
            <a:lvl6pPr marL="1904924" indent="0">
              <a:buNone/>
              <a:defRPr sz="833"/>
            </a:lvl6pPr>
            <a:lvl7pPr marL="2285909" indent="0">
              <a:buNone/>
              <a:defRPr sz="833"/>
            </a:lvl7pPr>
            <a:lvl8pPr marL="2666893" indent="0">
              <a:buNone/>
              <a:defRPr sz="833"/>
            </a:lvl8pPr>
            <a:lvl9pPr marL="3047878" indent="0">
              <a:buNone/>
              <a:defRPr sz="833"/>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A4ADE9E-25EE-4450-B2BA-33C747D5DAFB}" type="datetimeFigureOut">
              <a:rPr lang="en-US" smtClean="0"/>
              <a:t>4/12/2016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B088C9-26B4-4A62-AB05-B6576963383D}" type="slidenum">
              <a:rPr lang="en-US" smtClean="0"/>
              <a:t>‹#›</a:t>
            </a:fld>
            <a:endParaRPr lang="en-US"/>
          </a:p>
        </p:txBody>
      </p:sp>
    </p:spTree>
    <p:extLst>
      <p:ext uri="{BB962C8B-B14F-4D97-AF65-F5344CB8AC3E}">
        <p14:creationId xmlns:p14="http://schemas.microsoft.com/office/powerpoint/2010/main" val="26004819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9824" y="508000"/>
            <a:ext cx="3276864" cy="1778000"/>
          </a:xfrm>
        </p:spPr>
        <p:txBody>
          <a:bodyPr anchor="b"/>
          <a:lstStyle>
            <a:lvl1pPr>
              <a:defRPr sz="2667"/>
            </a:lvl1pPr>
          </a:lstStyle>
          <a:p>
            <a:r>
              <a:rPr lang="en-US" smtClean="0"/>
              <a:t>Click to edit Master title style</a:t>
            </a:r>
            <a:endParaRPr lang="en-US"/>
          </a:p>
        </p:txBody>
      </p:sp>
      <p:sp>
        <p:nvSpPr>
          <p:cNvPr id="3" name="Picture Placeholder 2"/>
          <p:cNvSpPr>
            <a:spLocks noGrp="1"/>
          </p:cNvSpPr>
          <p:nvPr>
            <p:ph type="pic" idx="1"/>
          </p:nvPr>
        </p:nvSpPr>
        <p:spPr>
          <a:xfrm>
            <a:off x="4319323" y="1097141"/>
            <a:ext cx="5143500" cy="5415139"/>
          </a:xfrm>
        </p:spPr>
        <p:txBody>
          <a:bodyPr/>
          <a:lstStyle>
            <a:lvl1pPr marL="0" indent="0">
              <a:buNone/>
              <a:defRPr sz="2667"/>
            </a:lvl1pPr>
            <a:lvl2pPr marL="380985" indent="0">
              <a:buNone/>
              <a:defRPr sz="2333"/>
            </a:lvl2pPr>
            <a:lvl3pPr marL="761970" indent="0">
              <a:buNone/>
              <a:defRPr sz="2000"/>
            </a:lvl3pPr>
            <a:lvl4pPr marL="1142954" indent="0">
              <a:buNone/>
              <a:defRPr sz="1667"/>
            </a:lvl4pPr>
            <a:lvl5pPr marL="1523939" indent="0">
              <a:buNone/>
              <a:defRPr sz="1667"/>
            </a:lvl5pPr>
            <a:lvl6pPr marL="1904924" indent="0">
              <a:buNone/>
              <a:defRPr sz="1667"/>
            </a:lvl6pPr>
            <a:lvl7pPr marL="2285909" indent="0">
              <a:buNone/>
              <a:defRPr sz="1667"/>
            </a:lvl7pPr>
            <a:lvl8pPr marL="2666893" indent="0">
              <a:buNone/>
              <a:defRPr sz="1667"/>
            </a:lvl8pPr>
            <a:lvl9pPr marL="3047878" indent="0">
              <a:buNone/>
              <a:defRPr sz="1667"/>
            </a:lvl9pPr>
          </a:lstStyle>
          <a:p>
            <a:endParaRPr lang="en-US"/>
          </a:p>
        </p:txBody>
      </p:sp>
      <p:sp>
        <p:nvSpPr>
          <p:cNvPr id="4" name="Text Placeholder 3"/>
          <p:cNvSpPr>
            <a:spLocks noGrp="1"/>
          </p:cNvSpPr>
          <p:nvPr>
            <p:ph type="body" sz="half" idx="2"/>
          </p:nvPr>
        </p:nvSpPr>
        <p:spPr>
          <a:xfrm>
            <a:off x="699824" y="2286000"/>
            <a:ext cx="3276864" cy="4235098"/>
          </a:xfrm>
        </p:spPr>
        <p:txBody>
          <a:bodyPr/>
          <a:lstStyle>
            <a:lvl1pPr marL="0" indent="0">
              <a:buNone/>
              <a:defRPr sz="1333"/>
            </a:lvl1pPr>
            <a:lvl2pPr marL="380985" indent="0">
              <a:buNone/>
              <a:defRPr sz="1167"/>
            </a:lvl2pPr>
            <a:lvl3pPr marL="761970" indent="0">
              <a:buNone/>
              <a:defRPr sz="1000"/>
            </a:lvl3pPr>
            <a:lvl4pPr marL="1142954" indent="0">
              <a:buNone/>
              <a:defRPr sz="833"/>
            </a:lvl4pPr>
            <a:lvl5pPr marL="1523939" indent="0">
              <a:buNone/>
              <a:defRPr sz="833"/>
            </a:lvl5pPr>
            <a:lvl6pPr marL="1904924" indent="0">
              <a:buNone/>
              <a:defRPr sz="833"/>
            </a:lvl6pPr>
            <a:lvl7pPr marL="2285909" indent="0">
              <a:buNone/>
              <a:defRPr sz="833"/>
            </a:lvl7pPr>
            <a:lvl8pPr marL="2666893" indent="0">
              <a:buNone/>
              <a:defRPr sz="833"/>
            </a:lvl8pPr>
            <a:lvl9pPr marL="3047878" indent="0">
              <a:buNone/>
              <a:defRPr sz="833"/>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A4ADE9E-25EE-4450-B2BA-33C747D5DAFB}" type="datetimeFigureOut">
              <a:rPr lang="en-US" smtClean="0"/>
              <a:t>4/12/2016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B088C9-26B4-4A62-AB05-B6576963383D}" type="slidenum">
              <a:rPr lang="en-US" smtClean="0"/>
              <a:t>‹#›</a:t>
            </a:fld>
            <a:endParaRPr lang="en-US"/>
          </a:p>
        </p:txBody>
      </p:sp>
    </p:spTree>
    <p:extLst>
      <p:ext uri="{BB962C8B-B14F-4D97-AF65-F5344CB8AC3E}">
        <p14:creationId xmlns:p14="http://schemas.microsoft.com/office/powerpoint/2010/main" val="40638881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98500" y="405696"/>
            <a:ext cx="8763000" cy="1472848"/>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98500" y="2028472"/>
            <a:ext cx="8763000" cy="48348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98500" y="7062613"/>
            <a:ext cx="2286000" cy="405694"/>
          </a:xfrm>
          <a:prstGeom prst="rect">
            <a:avLst/>
          </a:prstGeom>
        </p:spPr>
        <p:txBody>
          <a:bodyPr vert="horz" lIns="91440" tIns="45720" rIns="91440" bIns="45720" rtlCol="0" anchor="ctr"/>
          <a:lstStyle>
            <a:lvl1pPr algn="l">
              <a:defRPr sz="1000">
                <a:solidFill>
                  <a:schemeClr val="tx1">
                    <a:tint val="75000"/>
                  </a:schemeClr>
                </a:solidFill>
              </a:defRPr>
            </a:lvl1pPr>
          </a:lstStyle>
          <a:p>
            <a:fld id="{8A4ADE9E-25EE-4450-B2BA-33C747D5DAFB}" type="datetimeFigureOut">
              <a:rPr lang="en-US" smtClean="0"/>
              <a:t>4/12/2016</a:t>
            </a:fld>
            <a:endParaRPr lang="en-US"/>
          </a:p>
        </p:txBody>
      </p:sp>
      <p:sp>
        <p:nvSpPr>
          <p:cNvPr id="5" name="Footer Placeholder 4"/>
          <p:cNvSpPr>
            <a:spLocks noGrp="1"/>
          </p:cNvSpPr>
          <p:nvPr>
            <p:ph type="ftr" sz="quarter" idx="3"/>
          </p:nvPr>
        </p:nvSpPr>
        <p:spPr>
          <a:xfrm>
            <a:off x="3365500" y="7062613"/>
            <a:ext cx="3429000" cy="405694"/>
          </a:xfrm>
          <a:prstGeom prst="rect">
            <a:avLst/>
          </a:prstGeom>
        </p:spPr>
        <p:txBody>
          <a:bodyPr vert="horz" lIns="91440" tIns="45720" rIns="91440" bIns="45720" rtlCol="0" anchor="ctr"/>
          <a:lstStyle>
            <a:lvl1pPr algn="ctr">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175500" y="7062613"/>
            <a:ext cx="2286000" cy="405694"/>
          </a:xfrm>
          <a:prstGeom prst="rect">
            <a:avLst/>
          </a:prstGeom>
        </p:spPr>
        <p:txBody>
          <a:bodyPr vert="horz" lIns="91440" tIns="45720" rIns="91440" bIns="45720" rtlCol="0" anchor="ctr"/>
          <a:lstStyle>
            <a:lvl1pPr algn="r">
              <a:defRPr sz="1000">
                <a:solidFill>
                  <a:schemeClr val="tx1">
                    <a:tint val="75000"/>
                  </a:schemeClr>
                </a:solidFill>
              </a:defRPr>
            </a:lvl1pPr>
          </a:lstStyle>
          <a:p>
            <a:fld id="{B5B088C9-26B4-4A62-AB05-B6576963383D}" type="slidenum">
              <a:rPr lang="en-US" smtClean="0"/>
              <a:t>‹#›</a:t>
            </a:fld>
            <a:endParaRPr lang="en-US"/>
          </a:p>
        </p:txBody>
      </p:sp>
    </p:spTree>
    <p:extLst>
      <p:ext uri="{BB962C8B-B14F-4D97-AF65-F5344CB8AC3E}">
        <p14:creationId xmlns:p14="http://schemas.microsoft.com/office/powerpoint/2010/main" val="1948582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761970" rtl="0" eaLnBrk="1" latinLnBrk="0" hangingPunct="1">
        <a:lnSpc>
          <a:spcPct val="90000"/>
        </a:lnSpc>
        <a:spcBef>
          <a:spcPct val="0"/>
        </a:spcBef>
        <a:buNone/>
        <a:defRPr sz="3667" kern="1200">
          <a:solidFill>
            <a:schemeClr val="tx1"/>
          </a:solidFill>
          <a:latin typeface="+mj-lt"/>
          <a:ea typeface="+mj-ea"/>
          <a:cs typeface="+mj-cs"/>
        </a:defRPr>
      </a:lvl1pPr>
    </p:titleStyle>
    <p:bodyStyle>
      <a:lvl1pPr marL="190492" indent="-190492" algn="l" defTabSz="761970" rtl="0" eaLnBrk="1" latinLnBrk="0" hangingPunct="1">
        <a:lnSpc>
          <a:spcPct val="90000"/>
        </a:lnSpc>
        <a:spcBef>
          <a:spcPts val="833"/>
        </a:spcBef>
        <a:buFont typeface="Arial" panose="020B0604020202020204" pitchFamily="34" charset="0"/>
        <a:buChar char="•"/>
        <a:defRPr sz="2333" kern="1200">
          <a:solidFill>
            <a:schemeClr val="tx1"/>
          </a:solidFill>
          <a:latin typeface="+mn-lt"/>
          <a:ea typeface="+mn-ea"/>
          <a:cs typeface="+mn-cs"/>
        </a:defRPr>
      </a:lvl1pPr>
      <a:lvl2pPr marL="571477" indent="-190492" algn="l" defTabSz="761970" rtl="0" eaLnBrk="1" latinLnBrk="0" hangingPunct="1">
        <a:lnSpc>
          <a:spcPct val="90000"/>
        </a:lnSpc>
        <a:spcBef>
          <a:spcPts val="417"/>
        </a:spcBef>
        <a:buFont typeface="Arial" panose="020B0604020202020204" pitchFamily="34" charset="0"/>
        <a:buChar char="•"/>
        <a:defRPr sz="2000" kern="1200">
          <a:solidFill>
            <a:schemeClr val="tx1"/>
          </a:solidFill>
          <a:latin typeface="+mn-lt"/>
          <a:ea typeface="+mn-ea"/>
          <a:cs typeface="+mn-cs"/>
        </a:defRPr>
      </a:lvl2pPr>
      <a:lvl3pPr marL="952462" indent="-190492" algn="l" defTabSz="761970" rtl="0" eaLnBrk="1" latinLnBrk="0" hangingPunct="1">
        <a:lnSpc>
          <a:spcPct val="90000"/>
        </a:lnSpc>
        <a:spcBef>
          <a:spcPts val="417"/>
        </a:spcBef>
        <a:buFont typeface="Arial" panose="020B0604020202020204" pitchFamily="34" charset="0"/>
        <a:buChar char="•"/>
        <a:defRPr sz="1667" kern="1200">
          <a:solidFill>
            <a:schemeClr val="tx1"/>
          </a:solidFill>
          <a:latin typeface="+mn-lt"/>
          <a:ea typeface="+mn-ea"/>
          <a:cs typeface="+mn-cs"/>
        </a:defRPr>
      </a:lvl3pPr>
      <a:lvl4pPr marL="1333447" indent="-190492" algn="l" defTabSz="761970" rtl="0" eaLnBrk="1" latinLnBrk="0" hangingPunct="1">
        <a:lnSpc>
          <a:spcPct val="90000"/>
        </a:lnSpc>
        <a:spcBef>
          <a:spcPts val="417"/>
        </a:spcBef>
        <a:buFont typeface="Arial" panose="020B0604020202020204" pitchFamily="34" charset="0"/>
        <a:buChar char="•"/>
        <a:defRPr sz="1500" kern="1200">
          <a:solidFill>
            <a:schemeClr val="tx1"/>
          </a:solidFill>
          <a:latin typeface="+mn-lt"/>
          <a:ea typeface="+mn-ea"/>
          <a:cs typeface="+mn-cs"/>
        </a:defRPr>
      </a:lvl4pPr>
      <a:lvl5pPr marL="1714431" indent="-190492" algn="l" defTabSz="761970" rtl="0" eaLnBrk="1" latinLnBrk="0" hangingPunct="1">
        <a:lnSpc>
          <a:spcPct val="90000"/>
        </a:lnSpc>
        <a:spcBef>
          <a:spcPts val="417"/>
        </a:spcBef>
        <a:buFont typeface="Arial" panose="020B0604020202020204" pitchFamily="34" charset="0"/>
        <a:buChar char="•"/>
        <a:defRPr sz="1500" kern="1200">
          <a:solidFill>
            <a:schemeClr val="tx1"/>
          </a:solidFill>
          <a:latin typeface="+mn-lt"/>
          <a:ea typeface="+mn-ea"/>
          <a:cs typeface="+mn-cs"/>
        </a:defRPr>
      </a:lvl5pPr>
      <a:lvl6pPr marL="2095416" indent="-190492" algn="l" defTabSz="761970" rtl="0" eaLnBrk="1" latinLnBrk="0" hangingPunct="1">
        <a:lnSpc>
          <a:spcPct val="90000"/>
        </a:lnSpc>
        <a:spcBef>
          <a:spcPts val="417"/>
        </a:spcBef>
        <a:buFont typeface="Arial" panose="020B0604020202020204" pitchFamily="34" charset="0"/>
        <a:buChar char="•"/>
        <a:defRPr sz="1500" kern="1200">
          <a:solidFill>
            <a:schemeClr val="tx1"/>
          </a:solidFill>
          <a:latin typeface="+mn-lt"/>
          <a:ea typeface="+mn-ea"/>
          <a:cs typeface="+mn-cs"/>
        </a:defRPr>
      </a:lvl6pPr>
      <a:lvl7pPr marL="2476401" indent="-190492" algn="l" defTabSz="761970" rtl="0" eaLnBrk="1" latinLnBrk="0" hangingPunct="1">
        <a:lnSpc>
          <a:spcPct val="90000"/>
        </a:lnSpc>
        <a:spcBef>
          <a:spcPts val="417"/>
        </a:spcBef>
        <a:buFont typeface="Arial" panose="020B0604020202020204" pitchFamily="34" charset="0"/>
        <a:buChar char="•"/>
        <a:defRPr sz="1500" kern="1200">
          <a:solidFill>
            <a:schemeClr val="tx1"/>
          </a:solidFill>
          <a:latin typeface="+mn-lt"/>
          <a:ea typeface="+mn-ea"/>
          <a:cs typeface="+mn-cs"/>
        </a:defRPr>
      </a:lvl7pPr>
      <a:lvl8pPr marL="2857386" indent="-190492" algn="l" defTabSz="761970" rtl="0" eaLnBrk="1" latinLnBrk="0" hangingPunct="1">
        <a:lnSpc>
          <a:spcPct val="90000"/>
        </a:lnSpc>
        <a:spcBef>
          <a:spcPts val="417"/>
        </a:spcBef>
        <a:buFont typeface="Arial" panose="020B0604020202020204" pitchFamily="34" charset="0"/>
        <a:buChar char="•"/>
        <a:defRPr sz="1500" kern="1200">
          <a:solidFill>
            <a:schemeClr val="tx1"/>
          </a:solidFill>
          <a:latin typeface="+mn-lt"/>
          <a:ea typeface="+mn-ea"/>
          <a:cs typeface="+mn-cs"/>
        </a:defRPr>
      </a:lvl8pPr>
      <a:lvl9pPr marL="3238370" indent="-190492" algn="l" defTabSz="761970" rtl="0" eaLnBrk="1" latinLnBrk="0" hangingPunct="1">
        <a:lnSpc>
          <a:spcPct val="90000"/>
        </a:lnSpc>
        <a:spcBef>
          <a:spcPts val="417"/>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761970" rtl="0" eaLnBrk="1" latinLnBrk="0" hangingPunct="1">
        <a:defRPr sz="1500" kern="1200">
          <a:solidFill>
            <a:schemeClr val="tx1"/>
          </a:solidFill>
          <a:latin typeface="+mn-lt"/>
          <a:ea typeface="+mn-ea"/>
          <a:cs typeface="+mn-cs"/>
        </a:defRPr>
      </a:lvl1pPr>
      <a:lvl2pPr marL="380985" algn="l" defTabSz="761970" rtl="0" eaLnBrk="1" latinLnBrk="0" hangingPunct="1">
        <a:defRPr sz="1500" kern="1200">
          <a:solidFill>
            <a:schemeClr val="tx1"/>
          </a:solidFill>
          <a:latin typeface="+mn-lt"/>
          <a:ea typeface="+mn-ea"/>
          <a:cs typeface="+mn-cs"/>
        </a:defRPr>
      </a:lvl2pPr>
      <a:lvl3pPr marL="761970" algn="l" defTabSz="761970" rtl="0" eaLnBrk="1" latinLnBrk="0" hangingPunct="1">
        <a:defRPr sz="1500" kern="1200">
          <a:solidFill>
            <a:schemeClr val="tx1"/>
          </a:solidFill>
          <a:latin typeface="+mn-lt"/>
          <a:ea typeface="+mn-ea"/>
          <a:cs typeface="+mn-cs"/>
        </a:defRPr>
      </a:lvl3pPr>
      <a:lvl4pPr marL="1142954" algn="l" defTabSz="761970" rtl="0" eaLnBrk="1" latinLnBrk="0" hangingPunct="1">
        <a:defRPr sz="1500" kern="1200">
          <a:solidFill>
            <a:schemeClr val="tx1"/>
          </a:solidFill>
          <a:latin typeface="+mn-lt"/>
          <a:ea typeface="+mn-ea"/>
          <a:cs typeface="+mn-cs"/>
        </a:defRPr>
      </a:lvl4pPr>
      <a:lvl5pPr marL="1523939" algn="l" defTabSz="761970" rtl="0" eaLnBrk="1" latinLnBrk="0" hangingPunct="1">
        <a:defRPr sz="1500" kern="1200">
          <a:solidFill>
            <a:schemeClr val="tx1"/>
          </a:solidFill>
          <a:latin typeface="+mn-lt"/>
          <a:ea typeface="+mn-ea"/>
          <a:cs typeface="+mn-cs"/>
        </a:defRPr>
      </a:lvl5pPr>
      <a:lvl6pPr marL="1904924" algn="l" defTabSz="761970" rtl="0" eaLnBrk="1" latinLnBrk="0" hangingPunct="1">
        <a:defRPr sz="1500" kern="1200">
          <a:solidFill>
            <a:schemeClr val="tx1"/>
          </a:solidFill>
          <a:latin typeface="+mn-lt"/>
          <a:ea typeface="+mn-ea"/>
          <a:cs typeface="+mn-cs"/>
        </a:defRPr>
      </a:lvl6pPr>
      <a:lvl7pPr marL="2285909" algn="l" defTabSz="761970" rtl="0" eaLnBrk="1" latinLnBrk="0" hangingPunct="1">
        <a:defRPr sz="1500" kern="1200">
          <a:solidFill>
            <a:schemeClr val="tx1"/>
          </a:solidFill>
          <a:latin typeface="+mn-lt"/>
          <a:ea typeface="+mn-ea"/>
          <a:cs typeface="+mn-cs"/>
        </a:defRPr>
      </a:lvl7pPr>
      <a:lvl8pPr marL="2666893" algn="l" defTabSz="761970" rtl="0" eaLnBrk="1" latinLnBrk="0" hangingPunct="1">
        <a:defRPr sz="1500" kern="1200">
          <a:solidFill>
            <a:schemeClr val="tx1"/>
          </a:solidFill>
          <a:latin typeface="+mn-lt"/>
          <a:ea typeface="+mn-ea"/>
          <a:cs typeface="+mn-cs"/>
        </a:defRPr>
      </a:lvl8pPr>
      <a:lvl9pPr marL="3047878" algn="l" defTabSz="761970" rtl="0" eaLnBrk="1" latinLnBrk="0" hangingPunct="1">
        <a:defRPr sz="1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extBox 1"/>
          <p:cNvSpPr txBox="1"/>
          <p:nvPr/>
        </p:nvSpPr>
        <p:spPr>
          <a:xfrm>
            <a:off x="2466721" y="838200"/>
            <a:ext cx="6242558" cy="384721"/>
          </a:xfrm>
          <a:prstGeom prst="rect">
            <a:avLst/>
          </a:prstGeom>
          <a:noFill/>
        </p:spPr>
        <p:txBody>
          <a:bodyPr vert="horz" rtlCol="0">
            <a:spAutoFit/>
          </a:bodyPr>
          <a:lstStyle/>
          <a:p>
            <a:r>
              <a:rPr lang="en-US" sz="1900" smtClean="0">
                <a:solidFill>
                  <a:srgbClr val="000000"/>
                </a:solidFill>
                <a:latin typeface="Arial - 26"/>
              </a:rPr>
              <a:t>"What FORMULA do I need to do this  problem?"</a:t>
            </a:r>
            <a:endParaRPr lang="en-US" sz="1900">
              <a:solidFill>
                <a:srgbClr val="000000"/>
              </a:solidFill>
              <a:latin typeface="Arial - 26"/>
            </a:endParaRPr>
          </a:p>
        </p:txBody>
      </p:sp>
      <p:pic>
        <p:nvPicPr>
          <p:cNvPr id="3" name="Picture 2"/>
          <p:cNvPicPr>
            <a:picLocks/>
          </p:cNvPicPr>
          <p:nvPr/>
        </p:nvPicPr>
        <p:blipFill>
          <a:blip r:embed="rId2">
            <a:extLst>
              <a:ext uri="{28A0092B-C50C-407E-A947-70E740481C1C}">
                <a14:useLocalDpi xmlns:a14="http://schemas.microsoft.com/office/drawing/2010/main" val="0"/>
              </a:ext>
            </a:extLst>
          </a:blip>
          <a:stretch>
            <a:fillRect/>
          </a:stretch>
        </p:blipFill>
        <p:spPr>
          <a:xfrm>
            <a:off x="6362700" y="1270000"/>
            <a:ext cx="2451100" cy="3314700"/>
          </a:xfrm>
          <a:prstGeom prst="rect">
            <a:avLst/>
          </a:prstGeom>
          <a:solidFill>
            <a:scrgbClr r="0" g="0" b="0">
              <a:alpha val="0"/>
            </a:scrgbClr>
          </a:solidFill>
        </p:spPr>
      </p:pic>
      <p:sp>
        <p:nvSpPr>
          <p:cNvPr id="4" name="TextBox 3"/>
          <p:cNvSpPr txBox="1"/>
          <p:nvPr/>
        </p:nvSpPr>
        <p:spPr>
          <a:xfrm>
            <a:off x="142621" y="101600"/>
            <a:ext cx="4718558" cy="630942"/>
          </a:xfrm>
          <a:prstGeom prst="rect">
            <a:avLst/>
          </a:prstGeom>
          <a:noFill/>
        </p:spPr>
        <p:txBody>
          <a:bodyPr vert="horz" rtlCol="0">
            <a:spAutoFit/>
          </a:bodyPr>
          <a:lstStyle/>
          <a:p>
            <a:r>
              <a:rPr lang="en-US" sz="3500" smtClean="0">
                <a:solidFill>
                  <a:srgbClr val="000000"/>
                </a:solidFill>
                <a:latin typeface="Calisto MT - 47"/>
              </a:rPr>
              <a:t>ESSENTIAL ?s</a:t>
            </a:r>
            <a:endParaRPr lang="en-US" sz="3500">
              <a:solidFill>
                <a:srgbClr val="000000"/>
              </a:solidFill>
              <a:latin typeface="Calisto MT - 47"/>
            </a:endParaRPr>
          </a:p>
        </p:txBody>
      </p:sp>
      <p:sp>
        <p:nvSpPr>
          <p:cNvPr id="5" name="TextBox 4"/>
          <p:cNvSpPr txBox="1"/>
          <p:nvPr/>
        </p:nvSpPr>
        <p:spPr>
          <a:xfrm>
            <a:off x="625221" y="2349500"/>
            <a:ext cx="4439158" cy="276999"/>
          </a:xfrm>
          <a:prstGeom prst="rect">
            <a:avLst/>
          </a:prstGeom>
          <a:noFill/>
        </p:spPr>
        <p:txBody>
          <a:bodyPr vert="horz" rtlCol="0">
            <a:spAutoFit/>
          </a:bodyPr>
          <a:lstStyle/>
          <a:p>
            <a:r>
              <a:rPr lang="en-US" sz="1200" b="1" smtClean="0">
                <a:solidFill>
                  <a:srgbClr val="000000"/>
                </a:solidFill>
                <a:latin typeface="Arial - 16"/>
              </a:rPr>
              <a:t>"What tools do I need to fix this problem?"</a:t>
            </a:r>
            <a:endParaRPr lang="en-US" sz="1200" b="1">
              <a:solidFill>
                <a:srgbClr val="000000"/>
              </a:solidFill>
              <a:latin typeface="Arial - 16"/>
            </a:endParaRPr>
          </a:p>
        </p:txBody>
      </p:sp>
      <p:sp>
        <p:nvSpPr>
          <p:cNvPr id="6" name="TextBox 5"/>
          <p:cNvSpPr txBox="1"/>
          <p:nvPr/>
        </p:nvSpPr>
        <p:spPr>
          <a:xfrm>
            <a:off x="968121" y="3009900"/>
            <a:ext cx="2356358" cy="276999"/>
          </a:xfrm>
          <a:prstGeom prst="rect">
            <a:avLst/>
          </a:prstGeom>
          <a:noFill/>
        </p:spPr>
        <p:txBody>
          <a:bodyPr vert="horz" rtlCol="0">
            <a:spAutoFit/>
          </a:bodyPr>
          <a:lstStyle/>
          <a:p>
            <a:r>
              <a:rPr lang="en-US" sz="1200" b="1" smtClean="0">
                <a:solidFill>
                  <a:srgbClr val="000000"/>
                </a:solidFill>
                <a:latin typeface="Arial - 16"/>
              </a:rPr>
              <a:t>"What is the recipe?"</a:t>
            </a:r>
            <a:endParaRPr lang="en-US" sz="1200" b="1">
              <a:solidFill>
                <a:srgbClr val="000000"/>
              </a:solidFill>
              <a:latin typeface="Arial - 16"/>
            </a:endParaRPr>
          </a:p>
        </p:txBody>
      </p:sp>
    </p:spTree>
    <p:extLst>
      <p:ext uri="{BB962C8B-B14F-4D97-AF65-F5344CB8AC3E}">
        <p14:creationId xmlns:p14="http://schemas.microsoft.com/office/powerpoint/2010/main" val="20952668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extBox 1"/>
          <p:cNvSpPr txBox="1"/>
          <p:nvPr/>
        </p:nvSpPr>
        <p:spPr>
          <a:xfrm>
            <a:off x="0" y="520700"/>
            <a:ext cx="9167676" cy="415498"/>
          </a:xfrm>
          <a:prstGeom prst="rect">
            <a:avLst/>
          </a:prstGeom>
          <a:noFill/>
        </p:spPr>
        <p:txBody>
          <a:bodyPr vert="horz" rtlCol="0">
            <a:spAutoFit/>
          </a:bodyPr>
          <a:lstStyle/>
          <a:p>
            <a:r>
              <a:rPr lang="en-US" sz="2100" smtClean="0">
                <a:solidFill>
                  <a:srgbClr val="000000"/>
                </a:solidFill>
                <a:latin typeface="Arial - 28"/>
              </a:rPr>
              <a:t>-</a:t>
            </a:r>
            <a:endParaRPr lang="en-US" sz="2100">
              <a:solidFill>
                <a:srgbClr val="000000"/>
              </a:solidFill>
              <a:latin typeface="Arial - 28"/>
            </a:endParaRPr>
          </a:p>
        </p:txBody>
      </p:sp>
      <p:sp>
        <p:nvSpPr>
          <p:cNvPr id="3" name="TextBox 2"/>
          <p:cNvSpPr txBox="1"/>
          <p:nvPr/>
        </p:nvSpPr>
        <p:spPr>
          <a:xfrm>
            <a:off x="495300" y="520700"/>
            <a:ext cx="9167676" cy="2677656"/>
          </a:xfrm>
          <a:prstGeom prst="rect">
            <a:avLst/>
          </a:prstGeom>
          <a:noFill/>
        </p:spPr>
        <p:txBody>
          <a:bodyPr vert="horz" rtlCol="0">
            <a:spAutoFit/>
          </a:bodyPr>
          <a:lstStyle/>
          <a:p>
            <a:r>
              <a:rPr lang="en-US" sz="2100" smtClean="0">
                <a:solidFill>
                  <a:srgbClr val="000000"/>
                </a:solidFill>
                <a:latin typeface="Arial - 28"/>
              </a:rPr>
              <a:t>REFLECTION: Which formulas come easier to you?  Which formulas come harder? Try to think of  strategies to remember the formulas. See if you can  come up with one on your own. (ticket out the door)</a:t>
            </a:r>
          </a:p>
          <a:p>
            <a:r>
              <a:rPr lang="en-US" sz="2100" smtClean="0">
                <a:solidFill>
                  <a:srgbClr val="000000"/>
                </a:solidFill>
                <a:latin typeface="Arial - 28"/>
              </a:rPr>
              <a:t>___________________________________________ ___________________________________________ ___________________________________________ ___________________________________________ ___________________________________________ _____________________________________</a:t>
            </a:r>
            <a:endParaRPr lang="en-US" sz="2100">
              <a:solidFill>
                <a:srgbClr val="000000"/>
              </a:solidFill>
              <a:latin typeface="Arial - 28"/>
            </a:endParaRPr>
          </a:p>
        </p:txBody>
      </p:sp>
      <p:sp>
        <p:nvSpPr>
          <p:cNvPr id="4" name="TextBox 3"/>
          <p:cNvSpPr txBox="1"/>
          <p:nvPr/>
        </p:nvSpPr>
        <p:spPr>
          <a:xfrm>
            <a:off x="409321" y="292100"/>
            <a:ext cx="3499358" cy="261610"/>
          </a:xfrm>
          <a:prstGeom prst="rect">
            <a:avLst/>
          </a:prstGeom>
          <a:noFill/>
        </p:spPr>
        <p:txBody>
          <a:bodyPr vert="horz" rtlCol="0">
            <a:spAutoFit/>
          </a:bodyPr>
          <a:lstStyle/>
          <a:p>
            <a:r>
              <a:rPr lang="en-US" sz="1100" smtClean="0">
                <a:solidFill>
                  <a:srgbClr val="000000"/>
                </a:solidFill>
                <a:latin typeface="Arial - 15"/>
              </a:rPr>
              <a:t>Name:________________________</a:t>
            </a:r>
            <a:endParaRPr lang="en-US" sz="1100">
              <a:solidFill>
                <a:srgbClr val="000000"/>
              </a:solidFill>
              <a:latin typeface="Arial - 15"/>
            </a:endParaRPr>
          </a:p>
        </p:txBody>
      </p:sp>
    </p:spTree>
    <p:extLst>
      <p:ext uri="{BB962C8B-B14F-4D97-AF65-F5344CB8AC3E}">
        <p14:creationId xmlns:p14="http://schemas.microsoft.com/office/powerpoint/2010/main" val="34965451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830722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extBox 1"/>
          <p:cNvSpPr txBox="1"/>
          <p:nvPr/>
        </p:nvSpPr>
        <p:spPr>
          <a:xfrm>
            <a:off x="2555621" y="850900"/>
            <a:ext cx="6242558" cy="276999"/>
          </a:xfrm>
          <a:prstGeom prst="rect">
            <a:avLst/>
          </a:prstGeom>
          <a:noFill/>
        </p:spPr>
        <p:txBody>
          <a:bodyPr vert="horz" rtlCol="0">
            <a:spAutoFit/>
          </a:bodyPr>
          <a:lstStyle/>
          <a:p>
            <a:r>
              <a:rPr lang="en-US" sz="1200" smtClean="0">
                <a:solidFill>
                  <a:srgbClr val="000000"/>
                </a:solidFill>
                <a:latin typeface="Arial - 16"/>
              </a:rPr>
              <a:t>DO NOW: What formula do I need to find the volume of this prism?</a:t>
            </a:r>
            <a:endParaRPr lang="en-US" sz="1200">
              <a:solidFill>
                <a:srgbClr val="000000"/>
              </a:solidFill>
              <a:latin typeface="Arial - 16"/>
            </a:endParaRPr>
          </a:p>
        </p:txBody>
      </p:sp>
      <p:pic>
        <p:nvPicPr>
          <p:cNvPr id="3" name="Picture 2"/>
          <p:cNvPicPr>
            <a:picLocks/>
          </p:cNvPicPr>
          <p:nvPr/>
        </p:nvPicPr>
        <p:blipFill>
          <a:blip r:embed="rId2">
            <a:extLst>
              <a:ext uri="{28A0092B-C50C-407E-A947-70E740481C1C}">
                <a14:useLocalDpi xmlns:a14="http://schemas.microsoft.com/office/drawing/2010/main" val="0"/>
              </a:ext>
            </a:extLst>
          </a:blip>
          <a:stretch>
            <a:fillRect/>
          </a:stretch>
        </p:blipFill>
        <p:spPr>
          <a:xfrm>
            <a:off x="622300" y="1384300"/>
            <a:ext cx="2895600" cy="2806700"/>
          </a:xfrm>
          <a:prstGeom prst="rect">
            <a:avLst/>
          </a:prstGeom>
          <a:solidFill>
            <a:scrgbClr r="0" g="0" b="0">
              <a:alpha val="0"/>
            </a:scrgbClr>
          </a:solidFill>
        </p:spPr>
      </p:pic>
      <p:sp>
        <p:nvSpPr>
          <p:cNvPr id="4" name="TextBox 3"/>
          <p:cNvSpPr txBox="1"/>
          <p:nvPr/>
        </p:nvSpPr>
        <p:spPr>
          <a:xfrm>
            <a:off x="5032121" y="3111500"/>
            <a:ext cx="3270758" cy="276999"/>
          </a:xfrm>
          <a:prstGeom prst="rect">
            <a:avLst/>
          </a:prstGeom>
          <a:noFill/>
        </p:spPr>
        <p:txBody>
          <a:bodyPr vert="horz" rtlCol="0">
            <a:spAutoFit/>
          </a:bodyPr>
          <a:lstStyle/>
          <a:p>
            <a:r>
              <a:rPr lang="en-US" sz="1200" smtClean="0">
                <a:solidFill>
                  <a:srgbClr val="000000"/>
                </a:solidFill>
                <a:latin typeface="Arial - 16"/>
              </a:rPr>
              <a:t>What is the volume of this prism?</a:t>
            </a:r>
            <a:endParaRPr lang="en-US" sz="1200">
              <a:solidFill>
                <a:srgbClr val="000000"/>
              </a:solidFill>
              <a:latin typeface="Arial - 16"/>
            </a:endParaRPr>
          </a:p>
        </p:txBody>
      </p:sp>
      <p:sp>
        <p:nvSpPr>
          <p:cNvPr id="5" name="TextBox 4"/>
          <p:cNvSpPr txBox="1"/>
          <p:nvPr/>
        </p:nvSpPr>
        <p:spPr>
          <a:xfrm>
            <a:off x="930021" y="292100"/>
            <a:ext cx="3778758" cy="261610"/>
          </a:xfrm>
          <a:prstGeom prst="rect">
            <a:avLst/>
          </a:prstGeom>
          <a:noFill/>
        </p:spPr>
        <p:txBody>
          <a:bodyPr vert="horz" rtlCol="0">
            <a:spAutoFit/>
          </a:bodyPr>
          <a:lstStyle/>
          <a:p>
            <a:r>
              <a:rPr lang="en-US" sz="1100" b="1" i="1" smtClean="0">
                <a:solidFill>
                  <a:srgbClr val="000000"/>
                </a:solidFill>
                <a:latin typeface="Arial - 15"/>
              </a:rPr>
              <a:t>I CAN FIND VOLUME OF  A PRISM!!!</a:t>
            </a:r>
            <a:endParaRPr lang="en-US" sz="1100" b="1" i="1">
              <a:solidFill>
                <a:srgbClr val="000000"/>
              </a:solidFill>
              <a:latin typeface="Arial - 15"/>
            </a:endParaRPr>
          </a:p>
        </p:txBody>
      </p:sp>
    </p:spTree>
    <p:extLst>
      <p:ext uri="{BB962C8B-B14F-4D97-AF65-F5344CB8AC3E}">
        <p14:creationId xmlns:p14="http://schemas.microsoft.com/office/powerpoint/2010/main" val="1505355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extBox 1"/>
          <p:cNvSpPr txBox="1"/>
          <p:nvPr/>
        </p:nvSpPr>
        <p:spPr>
          <a:xfrm>
            <a:off x="1272921" y="1130300"/>
            <a:ext cx="6344158" cy="830997"/>
          </a:xfrm>
          <a:prstGeom prst="rect">
            <a:avLst/>
          </a:prstGeom>
          <a:noFill/>
        </p:spPr>
        <p:txBody>
          <a:bodyPr vert="horz" rtlCol="0">
            <a:spAutoFit/>
          </a:bodyPr>
          <a:lstStyle/>
          <a:p>
            <a:r>
              <a:rPr lang="en-US" sz="1200" smtClean="0">
                <a:solidFill>
                  <a:srgbClr val="000000"/>
                </a:solidFill>
                <a:latin typeface="Arial - 15"/>
              </a:rPr>
              <a:t>Angel and Aysia's problem:  Aysia has a rectangular living room and</a:t>
            </a:r>
          </a:p>
          <a:p>
            <a:r>
              <a:rPr lang="en-US" sz="1200" smtClean="0">
                <a:solidFill>
                  <a:srgbClr val="000000"/>
                </a:solidFill>
                <a:latin typeface="Arial - 15"/>
              </a:rPr>
              <a:t> she wants to put down new carpet. Her friend Angel is going to</a:t>
            </a:r>
          </a:p>
          <a:p>
            <a:r>
              <a:rPr lang="en-US" sz="1200" smtClean="0">
                <a:solidFill>
                  <a:srgbClr val="000000"/>
                </a:solidFill>
                <a:latin typeface="Arial - 15"/>
              </a:rPr>
              <a:t>help her with buying the carpet. Her living room 's dimensions are </a:t>
            </a:r>
          </a:p>
          <a:p>
            <a:r>
              <a:rPr lang="en-US" sz="1200" smtClean="0">
                <a:solidFill>
                  <a:srgbClr val="000000"/>
                </a:solidFill>
                <a:latin typeface="Arial - 15"/>
              </a:rPr>
              <a:t>30 ft by 20 ft. How many square feet of carpet will she need?</a:t>
            </a:r>
            <a:endParaRPr lang="en-US" sz="1200">
              <a:solidFill>
                <a:srgbClr val="000000"/>
              </a:solidFill>
              <a:latin typeface="Arial - 15"/>
            </a:endParaRPr>
          </a:p>
        </p:txBody>
      </p:sp>
      <p:sp>
        <p:nvSpPr>
          <p:cNvPr id="3" name="TextBox 2"/>
          <p:cNvSpPr txBox="1"/>
          <p:nvPr/>
        </p:nvSpPr>
        <p:spPr>
          <a:xfrm>
            <a:off x="1260094" y="419100"/>
            <a:ext cx="3626612" cy="276999"/>
          </a:xfrm>
          <a:prstGeom prst="rect">
            <a:avLst/>
          </a:prstGeom>
          <a:noFill/>
        </p:spPr>
        <p:txBody>
          <a:bodyPr vert="horz" rtlCol="0">
            <a:spAutoFit/>
          </a:bodyPr>
          <a:lstStyle/>
          <a:p>
            <a:r>
              <a:rPr lang="en-US" sz="1200" smtClean="0">
                <a:solidFill>
                  <a:srgbClr val="000000"/>
                </a:solidFill>
                <a:latin typeface="Arial - 16"/>
              </a:rPr>
              <a:t>YOU CAN DO THIS Aysia and Angel!</a:t>
            </a:r>
            <a:endParaRPr lang="en-US" sz="1200">
              <a:solidFill>
                <a:srgbClr val="000000"/>
              </a:solidFill>
              <a:latin typeface="Arial - 16"/>
            </a:endParaRPr>
          </a:p>
        </p:txBody>
      </p:sp>
      <p:sp>
        <p:nvSpPr>
          <p:cNvPr id="4" name="Freeform 3"/>
          <p:cNvSpPr/>
          <p:nvPr/>
        </p:nvSpPr>
        <p:spPr>
          <a:xfrm>
            <a:off x="3054350" y="2984500"/>
            <a:ext cx="2114551" cy="952501"/>
          </a:xfrm>
          <a:custGeom>
            <a:avLst/>
            <a:gdLst/>
            <a:ahLst/>
            <a:cxnLst/>
            <a:rect l="0" t="0" r="0" b="0"/>
            <a:pathLst>
              <a:path w="2114551" h="952501">
                <a:moveTo>
                  <a:pt x="82550" y="0"/>
                </a:moveTo>
                <a:lnTo>
                  <a:pt x="76200" y="13970"/>
                </a:lnTo>
                <a:lnTo>
                  <a:pt x="72390" y="27940"/>
                </a:lnTo>
                <a:lnTo>
                  <a:pt x="67310" y="54610"/>
                </a:lnTo>
                <a:lnTo>
                  <a:pt x="60960" y="78740"/>
                </a:lnTo>
                <a:lnTo>
                  <a:pt x="59690" y="102870"/>
                </a:lnTo>
                <a:lnTo>
                  <a:pt x="58420" y="127000"/>
                </a:lnTo>
                <a:lnTo>
                  <a:pt x="55880" y="151130"/>
                </a:lnTo>
                <a:lnTo>
                  <a:pt x="48260" y="180340"/>
                </a:lnTo>
                <a:lnTo>
                  <a:pt x="45720" y="208280"/>
                </a:lnTo>
                <a:lnTo>
                  <a:pt x="44450" y="231140"/>
                </a:lnTo>
                <a:lnTo>
                  <a:pt x="44450" y="281940"/>
                </a:lnTo>
                <a:lnTo>
                  <a:pt x="44450" y="323850"/>
                </a:lnTo>
                <a:lnTo>
                  <a:pt x="40640" y="345440"/>
                </a:lnTo>
                <a:lnTo>
                  <a:pt x="35560" y="369570"/>
                </a:lnTo>
                <a:lnTo>
                  <a:pt x="33020" y="393700"/>
                </a:lnTo>
                <a:lnTo>
                  <a:pt x="33020" y="419100"/>
                </a:lnTo>
                <a:lnTo>
                  <a:pt x="30480" y="447040"/>
                </a:lnTo>
                <a:lnTo>
                  <a:pt x="27940" y="464820"/>
                </a:lnTo>
                <a:lnTo>
                  <a:pt x="25400" y="483870"/>
                </a:lnTo>
                <a:lnTo>
                  <a:pt x="22860" y="501650"/>
                </a:lnTo>
                <a:lnTo>
                  <a:pt x="21590" y="519430"/>
                </a:lnTo>
                <a:lnTo>
                  <a:pt x="20320" y="551180"/>
                </a:lnTo>
                <a:lnTo>
                  <a:pt x="19050" y="574040"/>
                </a:lnTo>
                <a:lnTo>
                  <a:pt x="19050" y="651510"/>
                </a:lnTo>
                <a:lnTo>
                  <a:pt x="19050" y="674370"/>
                </a:lnTo>
                <a:lnTo>
                  <a:pt x="15240" y="703580"/>
                </a:lnTo>
                <a:lnTo>
                  <a:pt x="10160" y="731520"/>
                </a:lnTo>
                <a:lnTo>
                  <a:pt x="7620" y="753110"/>
                </a:lnTo>
                <a:lnTo>
                  <a:pt x="0" y="782320"/>
                </a:lnTo>
                <a:lnTo>
                  <a:pt x="1270" y="789940"/>
                </a:lnTo>
                <a:lnTo>
                  <a:pt x="3810" y="796290"/>
                </a:lnTo>
                <a:lnTo>
                  <a:pt x="8890" y="801370"/>
                </a:lnTo>
                <a:lnTo>
                  <a:pt x="15240" y="805180"/>
                </a:lnTo>
                <a:lnTo>
                  <a:pt x="59690" y="819150"/>
                </a:lnTo>
                <a:lnTo>
                  <a:pt x="118110" y="824230"/>
                </a:lnTo>
                <a:lnTo>
                  <a:pt x="180340" y="825500"/>
                </a:lnTo>
                <a:lnTo>
                  <a:pt x="417830" y="825500"/>
                </a:lnTo>
                <a:lnTo>
                  <a:pt x="468630" y="831850"/>
                </a:lnTo>
                <a:lnTo>
                  <a:pt x="534670" y="838200"/>
                </a:lnTo>
                <a:lnTo>
                  <a:pt x="593090" y="848360"/>
                </a:lnTo>
                <a:lnTo>
                  <a:pt x="659130" y="850900"/>
                </a:lnTo>
                <a:lnTo>
                  <a:pt x="708660" y="857250"/>
                </a:lnTo>
                <a:lnTo>
                  <a:pt x="777240" y="863600"/>
                </a:lnTo>
                <a:lnTo>
                  <a:pt x="828040" y="872490"/>
                </a:lnTo>
                <a:lnTo>
                  <a:pt x="880110" y="876300"/>
                </a:lnTo>
                <a:lnTo>
                  <a:pt x="938530" y="885190"/>
                </a:lnTo>
                <a:lnTo>
                  <a:pt x="991870" y="887730"/>
                </a:lnTo>
                <a:lnTo>
                  <a:pt x="1045210" y="889000"/>
                </a:lnTo>
                <a:lnTo>
                  <a:pt x="1145540" y="889000"/>
                </a:lnTo>
                <a:lnTo>
                  <a:pt x="1202690" y="895350"/>
                </a:lnTo>
                <a:lnTo>
                  <a:pt x="1261110" y="906780"/>
                </a:lnTo>
                <a:lnTo>
                  <a:pt x="1316990" y="911860"/>
                </a:lnTo>
                <a:lnTo>
                  <a:pt x="1394460" y="923290"/>
                </a:lnTo>
                <a:lnTo>
                  <a:pt x="1450340" y="927100"/>
                </a:lnTo>
                <a:lnTo>
                  <a:pt x="1508760" y="935990"/>
                </a:lnTo>
                <a:lnTo>
                  <a:pt x="1563370" y="939800"/>
                </a:lnTo>
                <a:lnTo>
                  <a:pt x="1614170" y="948690"/>
                </a:lnTo>
                <a:lnTo>
                  <a:pt x="1667510" y="951230"/>
                </a:lnTo>
                <a:lnTo>
                  <a:pt x="1723390" y="952500"/>
                </a:lnTo>
                <a:lnTo>
                  <a:pt x="1983740" y="952500"/>
                </a:lnTo>
                <a:lnTo>
                  <a:pt x="2021840" y="946150"/>
                </a:lnTo>
                <a:lnTo>
                  <a:pt x="2032000" y="941070"/>
                </a:lnTo>
                <a:lnTo>
                  <a:pt x="2038350" y="934720"/>
                </a:lnTo>
                <a:lnTo>
                  <a:pt x="2042160" y="928370"/>
                </a:lnTo>
                <a:lnTo>
                  <a:pt x="2047240" y="913130"/>
                </a:lnTo>
                <a:lnTo>
                  <a:pt x="2049780" y="894080"/>
                </a:lnTo>
                <a:lnTo>
                  <a:pt x="2049780" y="866140"/>
                </a:lnTo>
                <a:lnTo>
                  <a:pt x="2051050" y="812800"/>
                </a:lnTo>
                <a:lnTo>
                  <a:pt x="2051050" y="601980"/>
                </a:lnTo>
                <a:lnTo>
                  <a:pt x="2054860" y="581660"/>
                </a:lnTo>
                <a:lnTo>
                  <a:pt x="2059940" y="558800"/>
                </a:lnTo>
                <a:lnTo>
                  <a:pt x="2062480" y="539750"/>
                </a:lnTo>
                <a:lnTo>
                  <a:pt x="2062480" y="518160"/>
                </a:lnTo>
                <a:lnTo>
                  <a:pt x="2065020" y="495300"/>
                </a:lnTo>
                <a:lnTo>
                  <a:pt x="2070100" y="476250"/>
                </a:lnTo>
                <a:lnTo>
                  <a:pt x="2073910" y="447040"/>
                </a:lnTo>
                <a:lnTo>
                  <a:pt x="2075180" y="429260"/>
                </a:lnTo>
                <a:lnTo>
                  <a:pt x="2078990" y="401320"/>
                </a:lnTo>
                <a:lnTo>
                  <a:pt x="2085340" y="378460"/>
                </a:lnTo>
                <a:lnTo>
                  <a:pt x="2086610" y="354330"/>
                </a:lnTo>
                <a:lnTo>
                  <a:pt x="2091690" y="334010"/>
                </a:lnTo>
                <a:lnTo>
                  <a:pt x="2098040" y="313690"/>
                </a:lnTo>
                <a:lnTo>
                  <a:pt x="2099310" y="290830"/>
                </a:lnTo>
                <a:lnTo>
                  <a:pt x="2104390" y="261620"/>
                </a:lnTo>
                <a:lnTo>
                  <a:pt x="2110740" y="233680"/>
                </a:lnTo>
                <a:lnTo>
                  <a:pt x="2112010" y="212090"/>
                </a:lnTo>
                <a:lnTo>
                  <a:pt x="2113280" y="187960"/>
                </a:lnTo>
                <a:lnTo>
                  <a:pt x="2114550" y="176530"/>
                </a:lnTo>
                <a:lnTo>
                  <a:pt x="2113280" y="167640"/>
                </a:lnTo>
                <a:lnTo>
                  <a:pt x="2108200" y="152400"/>
                </a:lnTo>
                <a:lnTo>
                  <a:pt x="2090420" y="129540"/>
                </a:lnTo>
                <a:lnTo>
                  <a:pt x="2081530" y="124460"/>
                </a:lnTo>
                <a:lnTo>
                  <a:pt x="2059940" y="119380"/>
                </a:lnTo>
                <a:lnTo>
                  <a:pt x="2004060" y="114300"/>
                </a:lnTo>
                <a:lnTo>
                  <a:pt x="1940560" y="114300"/>
                </a:lnTo>
                <a:lnTo>
                  <a:pt x="1765300" y="114300"/>
                </a:lnTo>
                <a:lnTo>
                  <a:pt x="1691640" y="105410"/>
                </a:lnTo>
                <a:lnTo>
                  <a:pt x="1639570" y="102870"/>
                </a:lnTo>
                <a:lnTo>
                  <a:pt x="1582420" y="101600"/>
                </a:lnTo>
                <a:lnTo>
                  <a:pt x="1393190" y="101600"/>
                </a:lnTo>
                <a:lnTo>
                  <a:pt x="1329690" y="92710"/>
                </a:lnTo>
                <a:lnTo>
                  <a:pt x="1267460" y="90170"/>
                </a:lnTo>
                <a:lnTo>
                  <a:pt x="1207770" y="88900"/>
                </a:lnTo>
                <a:lnTo>
                  <a:pt x="1018540" y="88900"/>
                </a:lnTo>
                <a:lnTo>
                  <a:pt x="969010" y="85090"/>
                </a:lnTo>
                <a:lnTo>
                  <a:pt x="916940" y="80010"/>
                </a:lnTo>
                <a:lnTo>
                  <a:pt x="862330" y="77470"/>
                </a:lnTo>
                <a:lnTo>
                  <a:pt x="797560" y="76200"/>
                </a:lnTo>
                <a:lnTo>
                  <a:pt x="749300" y="72390"/>
                </a:lnTo>
                <a:lnTo>
                  <a:pt x="697230" y="66040"/>
                </a:lnTo>
                <a:lnTo>
                  <a:pt x="642620" y="63500"/>
                </a:lnTo>
                <a:lnTo>
                  <a:pt x="588010" y="62230"/>
                </a:lnTo>
                <a:lnTo>
                  <a:pt x="523240" y="53340"/>
                </a:lnTo>
                <a:lnTo>
                  <a:pt x="487680" y="48260"/>
                </a:lnTo>
                <a:lnTo>
                  <a:pt x="462280" y="41910"/>
                </a:lnTo>
                <a:lnTo>
                  <a:pt x="398780" y="35560"/>
                </a:lnTo>
                <a:lnTo>
                  <a:pt x="345440" y="27940"/>
                </a:lnTo>
                <a:lnTo>
                  <a:pt x="289560" y="25400"/>
                </a:lnTo>
                <a:lnTo>
                  <a:pt x="228600" y="24130"/>
                </a:lnTo>
                <a:lnTo>
                  <a:pt x="212090" y="19050"/>
                </a:lnTo>
                <a:lnTo>
                  <a:pt x="158750" y="0"/>
                </a:lnTo>
              </a:path>
            </a:pathLst>
          </a:custGeom>
          <a:ln w="38100" cap="flat" cmpd="sng" algn="ctr">
            <a:solidFill>
              <a:srgbClr val="00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nvGrpSpPr>
          <p:cNvPr id="7" name="Group 6"/>
          <p:cNvGrpSpPr/>
          <p:nvPr/>
        </p:nvGrpSpPr>
        <p:grpSpPr>
          <a:xfrm>
            <a:off x="3746500" y="2527300"/>
            <a:ext cx="467361" cy="290831"/>
            <a:chOff x="3746500" y="2527300"/>
            <a:chExt cx="467361" cy="290831"/>
          </a:xfrm>
        </p:grpSpPr>
        <p:sp>
          <p:nvSpPr>
            <p:cNvPr id="5" name="Freeform 4"/>
            <p:cNvSpPr/>
            <p:nvPr/>
          </p:nvSpPr>
          <p:spPr>
            <a:xfrm>
              <a:off x="3746500" y="2527300"/>
              <a:ext cx="208281" cy="290831"/>
            </a:xfrm>
            <a:custGeom>
              <a:avLst/>
              <a:gdLst/>
              <a:ahLst/>
              <a:cxnLst/>
              <a:rect l="0" t="0" r="0" b="0"/>
              <a:pathLst>
                <a:path w="208281" h="290831">
                  <a:moveTo>
                    <a:pt x="76200" y="0"/>
                  </a:moveTo>
                  <a:lnTo>
                    <a:pt x="102870" y="0"/>
                  </a:lnTo>
                  <a:lnTo>
                    <a:pt x="113030" y="1270"/>
                  </a:lnTo>
                  <a:lnTo>
                    <a:pt x="120650" y="3810"/>
                  </a:lnTo>
                  <a:lnTo>
                    <a:pt x="133350" y="10160"/>
                  </a:lnTo>
                  <a:lnTo>
                    <a:pt x="149860" y="17780"/>
                  </a:lnTo>
                  <a:lnTo>
                    <a:pt x="156210" y="22860"/>
                  </a:lnTo>
                  <a:lnTo>
                    <a:pt x="161290" y="29210"/>
                  </a:lnTo>
                  <a:lnTo>
                    <a:pt x="167640" y="36830"/>
                  </a:lnTo>
                  <a:lnTo>
                    <a:pt x="168910" y="44450"/>
                  </a:lnTo>
                  <a:lnTo>
                    <a:pt x="168910" y="52070"/>
                  </a:lnTo>
                  <a:lnTo>
                    <a:pt x="167640" y="59690"/>
                  </a:lnTo>
                  <a:lnTo>
                    <a:pt x="163830" y="68580"/>
                  </a:lnTo>
                  <a:lnTo>
                    <a:pt x="158750" y="76200"/>
                  </a:lnTo>
                  <a:lnTo>
                    <a:pt x="152400" y="85090"/>
                  </a:lnTo>
                  <a:lnTo>
                    <a:pt x="144780" y="91440"/>
                  </a:lnTo>
                  <a:lnTo>
                    <a:pt x="138430" y="97790"/>
                  </a:lnTo>
                  <a:lnTo>
                    <a:pt x="129540" y="102870"/>
                  </a:lnTo>
                  <a:lnTo>
                    <a:pt x="120650" y="106680"/>
                  </a:lnTo>
                  <a:lnTo>
                    <a:pt x="110490" y="109220"/>
                  </a:lnTo>
                  <a:lnTo>
                    <a:pt x="99060" y="110490"/>
                  </a:lnTo>
                  <a:lnTo>
                    <a:pt x="96520" y="111760"/>
                  </a:lnTo>
                  <a:lnTo>
                    <a:pt x="101600" y="113030"/>
                  </a:lnTo>
                  <a:lnTo>
                    <a:pt x="109220" y="113030"/>
                  </a:lnTo>
                  <a:lnTo>
                    <a:pt x="118110" y="115570"/>
                  </a:lnTo>
                  <a:lnTo>
                    <a:pt x="127000" y="118110"/>
                  </a:lnTo>
                  <a:lnTo>
                    <a:pt x="135890" y="120650"/>
                  </a:lnTo>
                  <a:lnTo>
                    <a:pt x="143510" y="125730"/>
                  </a:lnTo>
                  <a:lnTo>
                    <a:pt x="152400" y="132080"/>
                  </a:lnTo>
                  <a:lnTo>
                    <a:pt x="161290" y="138430"/>
                  </a:lnTo>
                  <a:lnTo>
                    <a:pt x="167640" y="144780"/>
                  </a:lnTo>
                  <a:lnTo>
                    <a:pt x="173990" y="149860"/>
                  </a:lnTo>
                  <a:lnTo>
                    <a:pt x="184150" y="160020"/>
                  </a:lnTo>
                  <a:lnTo>
                    <a:pt x="194310" y="168910"/>
                  </a:lnTo>
                  <a:lnTo>
                    <a:pt x="198120" y="175260"/>
                  </a:lnTo>
                  <a:lnTo>
                    <a:pt x="203200" y="181610"/>
                  </a:lnTo>
                  <a:lnTo>
                    <a:pt x="207010" y="189230"/>
                  </a:lnTo>
                  <a:lnTo>
                    <a:pt x="208280" y="198120"/>
                  </a:lnTo>
                  <a:lnTo>
                    <a:pt x="208280" y="208280"/>
                  </a:lnTo>
                  <a:lnTo>
                    <a:pt x="207010" y="219710"/>
                  </a:lnTo>
                  <a:lnTo>
                    <a:pt x="204470" y="227330"/>
                  </a:lnTo>
                  <a:lnTo>
                    <a:pt x="200660" y="234950"/>
                  </a:lnTo>
                  <a:lnTo>
                    <a:pt x="196850" y="241300"/>
                  </a:lnTo>
                  <a:lnTo>
                    <a:pt x="191770" y="248920"/>
                  </a:lnTo>
                  <a:lnTo>
                    <a:pt x="186690" y="256540"/>
                  </a:lnTo>
                  <a:lnTo>
                    <a:pt x="179070" y="264160"/>
                  </a:lnTo>
                  <a:lnTo>
                    <a:pt x="170180" y="270510"/>
                  </a:lnTo>
                  <a:lnTo>
                    <a:pt x="160020" y="275590"/>
                  </a:lnTo>
                  <a:lnTo>
                    <a:pt x="148590" y="281940"/>
                  </a:lnTo>
                  <a:lnTo>
                    <a:pt x="138430" y="284480"/>
                  </a:lnTo>
                  <a:lnTo>
                    <a:pt x="129540" y="287020"/>
                  </a:lnTo>
                  <a:lnTo>
                    <a:pt x="120650" y="289560"/>
                  </a:lnTo>
                  <a:lnTo>
                    <a:pt x="109220" y="289560"/>
                  </a:lnTo>
                  <a:lnTo>
                    <a:pt x="99060" y="290830"/>
                  </a:lnTo>
                  <a:lnTo>
                    <a:pt x="86360" y="290830"/>
                  </a:lnTo>
                  <a:lnTo>
                    <a:pt x="74930" y="289560"/>
                  </a:lnTo>
                  <a:lnTo>
                    <a:pt x="62230" y="288290"/>
                  </a:lnTo>
                  <a:lnTo>
                    <a:pt x="50800" y="284480"/>
                  </a:lnTo>
                  <a:lnTo>
                    <a:pt x="39370" y="281940"/>
                  </a:lnTo>
                  <a:lnTo>
                    <a:pt x="29210" y="278130"/>
                  </a:lnTo>
                  <a:lnTo>
                    <a:pt x="0" y="254000"/>
                  </a:lnTo>
                </a:path>
              </a:pathLst>
            </a:custGeom>
            <a:ln w="38100" cap="flat" cmpd="sng" algn="ctr">
              <a:solidFill>
                <a:srgbClr val="00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Freeform 5"/>
            <p:cNvSpPr/>
            <p:nvPr/>
          </p:nvSpPr>
          <p:spPr>
            <a:xfrm>
              <a:off x="4042410" y="2590800"/>
              <a:ext cx="171451" cy="189231"/>
            </a:xfrm>
            <a:custGeom>
              <a:avLst/>
              <a:gdLst/>
              <a:ahLst/>
              <a:cxnLst/>
              <a:rect l="0" t="0" r="0" b="0"/>
              <a:pathLst>
                <a:path w="171451" h="189231">
                  <a:moveTo>
                    <a:pt x="123190" y="50800"/>
                  </a:moveTo>
                  <a:lnTo>
                    <a:pt x="87630" y="50800"/>
                  </a:lnTo>
                  <a:lnTo>
                    <a:pt x="80010" y="52070"/>
                  </a:lnTo>
                  <a:lnTo>
                    <a:pt x="71120" y="54610"/>
                  </a:lnTo>
                  <a:lnTo>
                    <a:pt x="63500" y="57150"/>
                  </a:lnTo>
                  <a:lnTo>
                    <a:pt x="54610" y="62230"/>
                  </a:lnTo>
                  <a:lnTo>
                    <a:pt x="46990" y="68580"/>
                  </a:lnTo>
                  <a:lnTo>
                    <a:pt x="38100" y="74930"/>
                  </a:lnTo>
                  <a:lnTo>
                    <a:pt x="33020" y="82550"/>
                  </a:lnTo>
                  <a:lnTo>
                    <a:pt x="29210" y="90170"/>
                  </a:lnTo>
                  <a:lnTo>
                    <a:pt x="26670" y="97790"/>
                  </a:lnTo>
                  <a:lnTo>
                    <a:pt x="21590" y="106680"/>
                  </a:lnTo>
                  <a:lnTo>
                    <a:pt x="16510" y="114300"/>
                  </a:lnTo>
                  <a:lnTo>
                    <a:pt x="10160" y="123190"/>
                  </a:lnTo>
                  <a:lnTo>
                    <a:pt x="5080" y="133350"/>
                  </a:lnTo>
                  <a:lnTo>
                    <a:pt x="2540" y="143510"/>
                  </a:lnTo>
                  <a:lnTo>
                    <a:pt x="0" y="154940"/>
                  </a:lnTo>
                  <a:lnTo>
                    <a:pt x="0" y="163830"/>
                  </a:lnTo>
                  <a:lnTo>
                    <a:pt x="1270" y="171450"/>
                  </a:lnTo>
                  <a:lnTo>
                    <a:pt x="3810" y="177800"/>
                  </a:lnTo>
                  <a:lnTo>
                    <a:pt x="8890" y="181610"/>
                  </a:lnTo>
                  <a:lnTo>
                    <a:pt x="13970" y="185420"/>
                  </a:lnTo>
                  <a:lnTo>
                    <a:pt x="21590" y="186690"/>
                  </a:lnTo>
                  <a:lnTo>
                    <a:pt x="29210" y="187960"/>
                  </a:lnTo>
                  <a:lnTo>
                    <a:pt x="39370" y="189230"/>
                  </a:lnTo>
                  <a:lnTo>
                    <a:pt x="50800" y="189230"/>
                  </a:lnTo>
                  <a:lnTo>
                    <a:pt x="60960" y="187960"/>
                  </a:lnTo>
                  <a:lnTo>
                    <a:pt x="69850" y="186690"/>
                  </a:lnTo>
                  <a:lnTo>
                    <a:pt x="80010" y="182880"/>
                  </a:lnTo>
                  <a:lnTo>
                    <a:pt x="88900" y="181610"/>
                  </a:lnTo>
                  <a:lnTo>
                    <a:pt x="96520" y="180340"/>
                  </a:lnTo>
                  <a:lnTo>
                    <a:pt x="105410" y="179070"/>
                  </a:lnTo>
                  <a:lnTo>
                    <a:pt x="113030" y="176530"/>
                  </a:lnTo>
                  <a:lnTo>
                    <a:pt x="119380" y="171450"/>
                  </a:lnTo>
                  <a:lnTo>
                    <a:pt x="124460" y="165100"/>
                  </a:lnTo>
                  <a:lnTo>
                    <a:pt x="130810" y="156210"/>
                  </a:lnTo>
                  <a:lnTo>
                    <a:pt x="138430" y="146050"/>
                  </a:lnTo>
                  <a:lnTo>
                    <a:pt x="146050" y="135890"/>
                  </a:lnTo>
                  <a:lnTo>
                    <a:pt x="152400" y="127000"/>
                  </a:lnTo>
                  <a:lnTo>
                    <a:pt x="158750" y="120650"/>
                  </a:lnTo>
                  <a:lnTo>
                    <a:pt x="163830" y="114300"/>
                  </a:lnTo>
                  <a:lnTo>
                    <a:pt x="167640" y="104140"/>
                  </a:lnTo>
                  <a:lnTo>
                    <a:pt x="168910" y="91440"/>
                  </a:lnTo>
                  <a:lnTo>
                    <a:pt x="171450" y="78740"/>
                  </a:lnTo>
                  <a:lnTo>
                    <a:pt x="168910" y="66040"/>
                  </a:lnTo>
                  <a:lnTo>
                    <a:pt x="165100" y="55880"/>
                  </a:lnTo>
                  <a:lnTo>
                    <a:pt x="154940" y="35560"/>
                  </a:lnTo>
                  <a:lnTo>
                    <a:pt x="135890" y="0"/>
                  </a:lnTo>
                </a:path>
              </a:pathLst>
            </a:custGeom>
            <a:ln w="38100" cap="flat" cmpd="sng" algn="ctr">
              <a:solidFill>
                <a:srgbClr val="00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10" name="Group 9"/>
          <p:cNvGrpSpPr/>
          <p:nvPr/>
        </p:nvGrpSpPr>
        <p:grpSpPr>
          <a:xfrm>
            <a:off x="2421890" y="3162300"/>
            <a:ext cx="509271" cy="231141"/>
            <a:chOff x="2421890" y="3162300"/>
            <a:chExt cx="509271" cy="231141"/>
          </a:xfrm>
        </p:grpSpPr>
        <p:sp>
          <p:nvSpPr>
            <p:cNvPr id="8" name="Freeform 7"/>
            <p:cNvSpPr/>
            <p:nvPr/>
          </p:nvSpPr>
          <p:spPr>
            <a:xfrm>
              <a:off x="2421890" y="3162300"/>
              <a:ext cx="250191" cy="228601"/>
            </a:xfrm>
            <a:custGeom>
              <a:avLst/>
              <a:gdLst/>
              <a:ahLst/>
              <a:cxnLst/>
              <a:rect l="0" t="0" r="0" b="0"/>
              <a:pathLst>
                <a:path w="250191" h="228601">
                  <a:moveTo>
                    <a:pt x="105410" y="0"/>
                  </a:moveTo>
                  <a:lnTo>
                    <a:pt x="125730" y="0"/>
                  </a:lnTo>
                  <a:lnTo>
                    <a:pt x="133350" y="2540"/>
                  </a:lnTo>
                  <a:lnTo>
                    <a:pt x="139700" y="7620"/>
                  </a:lnTo>
                  <a:lnTo>
                    <a:pt x="144780" y="13970"/>
                  </a:lnTo>
                  <a:lnTo>
                    <a:pt x="152400" y="19050"/>
                  </a:lnTo>
                  <a:lnTo>
                    <a:pt x="162560" y="24130"/>
                  </a:lnTo>
                  <a:lnTo>
                    <a:pt x="172720" y="29210"/>
                  </a:lnTo>
                  <a:lnTo>
                    <a:pt x="181610" y="33020"/>
                  </a:lnTo>
                  <a:lnTo>
                    <a:pt x="189230" y="38100"/>
                  </a:lnTo>
                  <a:lnTo>
                    <a:pt x="194310" y="41910"/>
                  </a:lnTo>
                  <a:lnTo>
                    <a:pt x="200660" y="48260"/>
                  </a:lnTo>
                  <a:lnTo>
                    <a:pt x="205740" y="54610"/>
                  </a:lnTo>
                  <a:lnTo>
                    <a:pt x="209550" y="62230"/>
                  </a:lnTo>
                  <a:lnTo>
                    <a:pt x="214630" y="67310"/>
                  </a:lnTo>
                  <a:lnTo>
                    <a:pt x="219710" y="73660"/>
                  </a:lnTo>
                  <a:lnTo>
                    <a:pt x="223520" y="78740"/>
                  </a:lnTo>
                  <a:lnTo>
                    <a:pt x="227330" y="86360"/>
                  </a:lnTo>
                  <a:lnTo>
                    <a:pt x="232410" y="95250"/>
                  </a:lnTo>
                  <a:lnTo>
                    <a:pt x="236220" y="106680"/>
                  </a:lnTo>
                  <a:lnTo>
                    <a:pt x="241300" y="115570"/>
                  </a:lnTo>
                  <a:lnTo>
                    <a:pt x="248920" y="134620"/>
                  </a:lnTo>
                  <a:lnTo>
                    <a:pt x="250190" y="143510"/>
                  </a:lnTo>
                  <a:lnTo>
                    <a:pt x="250190" y="152400"/>
                  </a:lnTo>
                  <a:lnTo>
                    <a:pt x="248920" y="160020"/>
                  </a:lnTo>
                  <a:lnTo>
                    <a:pt x="246380" y="168910"/>
                  </a:lnTo>
                  <a:lnTo>
                    <a:pt x="242570" y="177800"/>
                  </a:lnTo>
                  <a:lnTo>
                    <a:pt x="238760" y="186690"/>
                  </a:lnTo>
                  <a:lnTo>
                    <a:pt x="236220" y="193040"/>
                  </a:lnTo>
                  <a:lnTo>
                    <a:pt x="231140" y="199390"/>
                  </a:lnTo>
                  <a:lnTo>
                    <a:pt x="227330" y="204470"/>
                  </a:lnTo>
                  <a:lnTo>
                    <a:pt x="220980" y="208280"/>
                  </a:lnTo>
                  <a:lnTo>
                    <a:pt x="212090" y="210820"/>
                  </a:lnTo>
                  <a:lnTo>
                    <a:pt x="201930" y="212090"/>
                  </a:lnTo>
                  <a:lnTo>
                    <a:pt x="190500" y="213360"/>
                  </a:lnTo>
                  <a:lnTo>
                    <a:pt x="179070" y="214630"/>
                  </a:lnTo>
                  <a:lnTo>
                    <a:pt x="167640" y="214630"/>
                  </a:lnTo>
                  <a:lnTo>
                    <a:pt x="156210" y="217170"/>
                  </a:lnTo>
                  <a:lnTo>
                    <a:pt x="146050" y="219710"/>
                  </a:lnTo>
                  <a:lnTo>
                    <a:pt x="137160" y="222250"/>
                  </a:lnTo>
                  <a:lnTo>
                    <a:pt x="128270" y="223520"/>
                  </a:lnTo>
                  <a:lnTo>
                    <a:pt x="119380" y="222250"/>
                  </a:lnTo>
                  <a:lnTo>
                    <a:pt x="110490" y="219710"/>
                  </a:lnTo>
                  <a:lnTo>
                    <a:pt x="101600" y="218440"/>
                  </a:lnTo>
                  <a:lnTo>
                    <a:pt x="92710" y="217170"/>
                  </a:lnTo>
                  <a:lnTo>
                    <a:pt x="83820" y="217170"/>
                  </a:lnTo>
                  <a:lnTo>
                    <a:pt x="76200" y="217170"/>
                  </a:lnTo>
                  <a:lnTo>
                    <a:pt x="58420" y="215900"/>
                  </a:lnTo>
                  <a:lnTo>
                    <a:pt x="52070" y="214630"/>
                  </a:lnTo>
                  <a:lnTo>
                    <a:pt x="45720" y="212090"/>
                  </a:lnTo>
                  <a:lnTo>
                    <a:pt x="40640" y="209550"/>
                  </a:lnTo>
                  <a:lnTo>
                    <a:pt x="34290" y="204470"/>
                  </a:lnTo>
                  <a:lnTo>
                    <a:pt x="26670" y="198120"/>
                  </a:lnTo>
                  <a:lnTo>
                    <a:pt x="19050" y="191770"/>
                  </a:lnTo>
                  <a:lnTo>
                    <a:pt x="12700" y="184150"/>
                  </a:lnTo>
                  <a:lnTo>
                    <a:pt x="6350" y="176530"/>
                  </a:lnTo>
                  <a:lnTo>
                    <a:pt x="1270" y="168910"/>
                  </a:lnTo>
                  <a:lnTo>
                    <a:pt x="0" y="161290"/>
                  </a:lnTo>
                  <a:lnTo>
                    <a:pt x="0" y="156210"/>
                  </a:lnTo>
                  <a:lnTo>
                    <a:pt x="1270" y="149860"/>
                  </a:lnTo>
                  <a:lnTo>
                    <a:pt x="5080" y="143510"/>
                  </a:lnTo>
                  <a:lnTo>
                    <a:pt x="10160" y="137160"/>
                  </a:lnTo>
                  <a:lnTo>
                    <a:pt x="16510" y="129540"/>
                  </a:lnTo>
                  <a:lnTo>
                    <a:pt x="26670" y="124460"/>
                  </a:lnTo>
                  <a:lnTo>
                    <a:pt x="38100" y="120650"/>
                  </a:lnTo>
                  <a:lnTo>
                    <a:pt x="52070" y="119380"/>
                  </a:lnTo>
                  <a:lnTo>
                    <a:pt x="64770" y="118110"/>
                  </a:lnTo>
                  <a:lnTo>
                    <a:pt x="74930" y="120650"/>
                  </a:lnTo>
                  <a:lnTo>
                    <a:pt x="85090" y="121920"/>
                  </a:lnTo>
                  <a:lnTo>
                    <a:pt x="96520" y="125730"/>
                  </a:lnTo>
                  <a:lnTo>
                    <a:pt x="119380" y="132080"/>
                  </a:lnTo>
                  <a:lnTo>
                    <a:pt x="129540" y="135890"/>
                  </a:lnTo>
                  <a:lnTo>
                    <a:pt x="137160" y="139700"/>
                  </a:lnTo>
                  <a:lnTo>
                    <a:pt x="143510" y="144780"/>
                  </a:lnTo>
                  <a:lnTo>
                    <a:pt x="149860" y="148590"/>
                  </a:lnTo>
                  <a:lnTo>
                    <a:pt x="166370" y="156210"/>
                  </a:lnTo>
                  <a:lnTo>
                    <a:pt x="173990" y="163830"/>
                  </a:lnTo>
                  <a:lnTo>
                    <a:pt x="181610" y="172720"/>
                  </a:lnTo>
                  <a:lnTo>
                    <a:pt x="190500" y="182880"/>
                  </a:lnTo>
                  <a:lnTo>
                    <a:pt x="196850" y="190500"/>
                  </a:lnTo>
                  <a:lnTo>
                    <a:pt x="203200" y="198120"/>
                  </a:lnTo>
                  <a:lnTo>
                    <a:pt x="219710" y="228600"/>
                  </a:lnTo>
                </a:path>
              </a:pathLst>
            </a:custGeom>
            <a:ln w="38100" cap="flat" cmpd="sng" algn="ctr">
              <a:solidFill>
                <a:srgbClr val="00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Freeform 8"/>
            <p:cNvSpPr/>
            <p:nvPr/>
          </p:nvSpPr>
          <p:spPr>
            <a:xfrm>
              <a:off x="2772410" y="3208020"/>
              <a:ext cx="158751" cy="185421"/>
            </a:xfrm>
            <a:custGeom>
              <a:avLst/>
              <a:gdLst/>
              <a:ahLst/>
              <a:cxnLst/>
              <a:rect l="0" t="0" r="0" b="0"/>
              <a:pathLst>
                <a:path w="158751" h="185421">
                  <a:moveTo>
                    <a:pt x="85090" y="30480"/>
                  </a:moveTo>
                  <a:lnTo>
                    <a:pt x="71120" y="36830"/>
                  </a:lnTo>
                  <a:lnTo>
                    <a:pt x="64770" y="41910"/>
                  </a:lnTo>
                  <a:lnTo>
                    <a:pt x="57150" y="48260"/>
                  </a:lnTo>
                  <a:lnTo>
                    <a:pt x="49530" y="54610"/>
                  </a:lnTo>
                  <a:lnTo>
                    <a:pt x="33020" y="69850"/>
                  </a:lnTo>
                  <a:lnTo>
                    <a:pt x="25400" y="77470"/>
                  </a:lnTo>
                  <a:lnTo>
                    <a:pt x="19050" y="86360"/>
                  </a:lnTo>
                  <a:lnTo>
                    <a:pt x="12700" y="93980"/>
                  </a:lnTo>
                  <a:lnTo>
                    <a:pt x="7620" y="102870"/>
                  </a:lnTo>
                  <a:lnTo>
                    <a:pt x="3810" y="113030"/>
                  </a:lnTo>
                  <a:lnTo>
                    <a:pt x="1270" y="123190"/>
                  </a:lnTo>
                  <a:lnTo>
                    <a:pt x="0" y="134620"/>
                  </a:lnTo>
                  <a:lnTo>
                    <a:pt x="0" y="143510"/>
                  </a:lnTo>
                  <a:lnTo>
                    <a:pt x="1270" y="151130"/>
                  </a:lnTo>
                  <a:lnTo>
                    <a:pt x="3810" y="157480"/>
                  </a:lnTo>
                  <a:lnTo>
                    <a:pt x="8890" y="165100"/>
                  </a:lnTo>
                  <a:lnTo>
                    <a:pt x="13970" y="171450"/>
                  </a:lnTo>
                  <a:lnTo>
                    <a:pt x="20320" y="180340"/>
                  </a:lnTo>
                  <a:lnTo>
                    <a:pt x="29210" y="184150"/>
                  </a:lnTo>
                  <a:lnTo>
                    <a:pt x="39370" y="185420"/>
                  </a:lnTo>
                  <a:lnTo>
                    <a:pt x="50800" y="184150"/>
                  </a:lnTo>
                  <a:lnTo>
                    <a:pt x="60960" y="182880"/>
                  </a:lnTo>
                  <a:lnTo>
                    <a:pt x="69850" y="179070"/>
                  </a:lnTo>
                  <a:lnTo>
                    <a:pt x="80010" y="176530"/>
                  </a:lnTo>
                  <a:lnTo>
                    <a:pt x="86360" y="172720"/>
                  </a:lnTo>
                  <a:lnTo>
                    <a:pt x="93980" y="168910"/>
                  </a:lnTo>
                  <a:lnTo>
                    <a:pt x="99060" y="165100"/>
                  </a:lnTo>
                  <a:lnTo>
                    <a:pt x="105410" y="160020"/>
                  </a:lnTo>
                  <a:lnTo>
                    <a:pt x="113030" y="153670"/>
                  </a:lnTo>
                  <a:lnTo>
                    <a:pt x="120650" y="146050"/>
                  </a:lnTo>
                  <a:lnTo>
                    <a:pt x="127000" y="138430"/>
                  </a:lnTo>
                  <a:lnTo>
                    <a:pt x="133350" y="130810"/>
                  </a:lnTo>
                  <a:lnTo>
                    <a:pt x="138430" y="123190"/>
                  </a:lnTo>
                  <a:lnTo>
                    <a:pt x="143510" y="114300"/>
                  </a:lnTo>
                  <a:lnTo>
                    <a:pt x="147320" y="106680"/>
                  </a:lnTo>
                  <a:lnTo>
                    <a:pt x="152400" y="97790"/>
                  </a:lnTo>
                  <a:lnTo>
                    <a:pt x="154940" y="87630"/>
                  </a:lnTo>
                  <a:lnTo>
                    <a:pt x="157480" y="77470"/>
                  </a:lnTo>
                  <a:lnTo>
                    <a:pt x="158750" y="66040"/>
                  </a:lnTo>
                  <a:lnTo>
                    <a:pt x="156210" y="55880"/>
                  </a:lnTo>
                  <a:lnTo>
                    <a:pt x="152400" y="45720"/>
                  </a:lnTo>
                  <a:lnTo>
                    <a:pt x="147320" y="36830"/>
                  </a:lnTo>
                  <a:lnTo>
                    <a:pt x="140970" y="29210"/>
                  </a:lnTo>
                  <a:lnTo>
                    <a:pt x="133350" y="22860"/>
                  </a:lnTo>
                  <a:lnTo>
                    <a:pt x="125730" y="16510"/>
                  </a:lnTo>
                  <a:lnTo>
                    <a:pt x="118110" y="11430"/>
                  </a:lnTo>
                  <a:lnTo>
                    <a:pt x="109220" y="6350"/>
                  </a:lnTo>
                  <a:lnTo>
                    <a:pt x="101600" y="1270"/>
                  </a:lnTo>
                  <a:lnTo>
                    <a:pt x="92710" y="0"/>
                  </a:lnTo>
                  <a:lnTo>
                    <a:pt x="85090" y="0"/>
                  </a:lnTo>
                  <a:lnTo>
                    <a:pt x="46990" y="5080"/>
                  </a:lnTo>
                </a:path>
              </a:pathLst>
            </a:custGeom>
            <a:ln w="38100" cap="flat" cmpd="sng" algn="ctr">
              <a:solidFill>
                <a:srgbClr val="00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22" name="Group 21"/>
          <p:cNvGrpSpPr/>
          <p:nvPr/>
        </p:nvGrpSpPr>
        <p:grpSpPr>
          <a:xfrm>
            <a:off x="1409700" y="4330700"/>
            <a:ext cx="3883661" cy="762001"/>
            <a:chOff x="1409700" y="4330700"/>
            <a:chExt cx="3883661" cy="762001"/>
          </a:xfrm>
        </p:grpSpPr>
        <p:sp>
          <p:nvSpPr>
            <p:cNvPr id="11" name="Freeform 10"/>
            <p:cNvSpPr/>
            <p:nvPr/>
          </p:nvSpPr>
          <p:spPr>
            <a:xfrm>
              <a:off x="4107180" y="4533900"/>
              <a:ext cx="354331" cy="558801"/>
            </a:xfrm>
            <a:custGeom>
              <a:avLst/>
              <a:gdLst/>
              <a:ahLst/>
              <a:cxnLst/>
              <a:rect l="0" t="0" r="0" b="0"/>
              <a:pathLst>
                <a:path w="354331" h="558801">
                  <a:moveTo>
                    <a:pt x="172720" y="0"/>
                  </a:moveTo>
                  <a:lnTo>
                    <a:pt x="152400" y="13970"/>
                  </a:lnTo>
                  <a:lnTo>
                    <a:pt x="144780" y="21590"/>
                  </a:lnTo>
                  <a:lnTo>
                    <a:pt x="138430" y="31750"/>
                  </a:lnTo>
                  <a:lnTo>
                    <a:pt x="133350" y="41910"/>
                  </a:lnTo>
                  <a:lnTo>
                    <a:pt x="127000" y="52070"/>
                  </a:lnTo>
                  <a:lnTo>
                    <a:pt x="119380" y="60960"/>
                  </a:lnTo>
                  <a:lnTo>
                    <a:pt x="111760" y="71120"/>
                  </a:lnTo>
                  <a:lnTo>
                    <a:pt x="104140" y="81280"/>
                  </a:lnTo>
                  <a:lnTo>
                    <a:pt x="95250" y="91440"/>
                  </a:lnTo>
                  <a:lnTo>
                    <a:pt x="87630" y="104140"/>
                  </a:lnTo>
                  <a:lnTo>
                    <a:pt x="82550" y="114300"/>
                  </a:lnTo>
                  <a:lnTo>
                    <a:pt x="78740" y="124460"/>
                  </a:lnTo>
                  <a:lnTo>
                    <a:pt x="76200" y="133350"/>
                  </a:lnTo>
                  <a:lnTo>
                    <a:pt x="71120" y="143510"/>
                  </a:lnTo>
                  <a:lnTo>
                    <a:pt x="66040" y="154940"/>
                  </a:lnTo>
                  <a:lnTo>
                    <a:pt x="59690" y="167640"/>
                  </a:lnTo>
                  <a:lnTo>
                    <a:pt x="52070" y="177800"/>
                  </a:lnTo>
                  <a:lnTo>
                    <a:pt x="44450" y="187960"/>
                  </a:lnTo>
                  <a:lnTo>
                    <a:pt x="35560" y="196850"/>
                  </a:lnTo>
                  <a:lnTo>
                    <a:pt x="29210" y="207010"/>
                  </a:lnTo>
                  <a:lnTo>
                    <a:pt x="24130" y="218440"/>
                  </a:lnTo>
                  <a:lnTo>
                    <a:pt x="17780" y="231140"/>
                  </a:lnTo>
                  <a:lnTo>
                    <a:pt x="15240" y="241300"/>
                  </a:lnTo>
                  <a:lnTo>
                    <a:pt x="12700" y="251460"/>
                  </a:lnTo>
                  <a:lnTo>
                    <a:pt x="10160" y="260350"/>
                  </a:lnTo>
                  <a:lnTo>
                    <a:pt x="10160" y="273050"/>
                  </a:lnTo>
                  <a:lnTo>
                    <a:pt x="8890" y="285750"/>
                  </a:lnTo>
                  <a:lnTo>
                    <a:pt x="8890" y="300990"/>
                  </a:lnTo>
                  <a:lnTo>
                    <a:pt x="6350" y="313690"/>
                  </a:lnTo>
                  <a:lnTo>
                    <a:pt x="3810" y="325120"/>
                  </a:lnTo>
                  <a:lnTo>
                    <a:pt x="1270" y="335280"/>
                  </a:lnTo>
                  <a:lnTo>
                    <a:pt x="0" y="344170"/>
                  </a:lnTo>
                  <a:lnTo>
                    <a:pt x="1270" y="354330"/>
                  </a:lnTo>
                  <a:lnTo>
                    <a:pt x="3810" y="363220"/>
                  </a:lnTo>
                  <a:lnTo>
                    <a:pt x="5080" y="373380"/>
                  </a:lnTo>
                  <a:lnTo>
                    <a:pt x="6350" y="384810"/>
                  </a:lnTo>
                  <a:lnTo>
                    <a:pt x="6350" y="406400"/>
                  </a:lnTo>
                  <a:lnTo>
                    <a:pt x="7620" y="425450"/>
                  </a:lnTo>
                  <a:lnTo>
                    <a:pt x="10160" y="434340"/>
                  </a:lnTo>
                  <a:lnTo>
                    <a:pt x="15240" y="443230"/>
                  </a:lnTo>
                  <a:lnTo>
                    <a:pt x="21590" y="452120"/>
                  </a:lnTo>
                  <a:lnTo>
                    <a:pt x="27940" y="461010"/>
                  </a:lnTo>
                  <a:lnTo>
                    <a:pt x="35560" y="469900"/>
                  </a:lnTo>
                  <a:lnTo>
                    <a:pt x="49530" y="485140"/>
                  </a:lnTo>
                  <a:lnTo>
                    <a:pt x="60960" y="496570"/>
                  </a:lnTo>
                  <a:lnTo>
                    <a:pt x="67310" y="501650"/>
                  </a:lnTo>
                  <a:lnTo>
                    <a:pt x="73660" y="506730"/>
                  </a:lnTo>
                  <a:lnTo>
                    <a:pt x="81280" y="511810"/>
                  </a:lnTo>
                  <a:lnTo>
                    <a:pt x="88900" y="515620"/>
                  </a:lnTo>
                  <a:lnTo>
                    <a:pt x="105410" y="524510"/>
                  </a:lnTo>
                  <a:lnTo>
                    <a:pt x="114300" y="527050"/>
                  </a:lnTo>
                  <a:lnTo>
                    <a:pt x="121920" y="529590"/>
                  </a:lnTo>
                  <a:lnTo>
                    <a:pt x="130810" y="530860"/>
                  </a:lnTo>
                  <a:lnTo>
                    <a:pt x="140970" y="533400"/>
                  </a:lnTo>
                  <a:lnTo>
                    <a:pt x="151130" y="535940"/>
                  </a:lnTo>
                  <a:lnTo>
                    <a:pt x="162560" y="539750"/>
                  </a:lnTo>
                  <a:lnTo>
                    <a:pt x="172720" y="541020"/>
                  </a:lnTo>
                  <a:lnTo>
                    <a:pt x="182880" y="543560"/>
                  </a:lnTo>
                  <a:lnTo>
                    <a:pt x="191770" y="543560"/>
                  </a:lnTo>
                  <a:lnTo>
                    <a:pt x="203200" y="543560"/>
                  </a:lnTo>
                  <a:lnTo>
                    <a:pt x="213360" y="541020"/>
                  </a:lnTo>
                  <a:lnTo>
                    <a:pt x="226060" y="538480"/>
                  </a:lnTo>
                  <a:lnTo>
                    <a:pt x="236220" y="537210"/>
                  </a:lnTo>
                  <a:lnTo>
                    <a:pt x="246380" y="535940"/>
                  </a:lnTo>
                  <a:lnTo>
                    <a:pt x="255270" y="534670"/>
                  </a:lnTo>
                  <a:lnTo>
                    <a:pt x="264160" y="532130"/>
                  </a:lnTo>
                  <a:lnTo>
                    <a:pt x="273050" y="527050"/>
                  </a:lnTo>
                  <a:lnTo>
                    <a:pt x="281940" y="520700"/>
                  </a:lnTo>
                  <a:lnTo>
                    <a:pt x="290830" y="513080"/>
                  </a:lnTo>
                  <a:lnTo>
                    <a:pt x="299720" y="505460"/>
                  </a:lnTo>
                  <a:lnTo>
                    <a:pt x="308610" y="497840"/>
                  </a:lnTo>
                  <a:lnTo>
                    <a:pt x="316230" y="488950"/>
                  </a:lnTo>
                  <a:lnTo>
                    <a:pt x="325120" y="478790"/>
                  </a:lnTo>
                  <a:lnTo>
                    <a:pt x="334010" y="467360"/>
                  </a:lnTo>
                  <a:lnTo>
                    <a:pt x="340360" y="457200"/>
                  </a:lnTo>
                  <a:lnTo>
                    <a:pt x="346710" y="447040"/>
                  </a:lnTo>
                  <a:lnTo>
                    <a:pt x="351790" y="438150"/>
                  </a:lnTo>
                  <a:lnTo>
                    <a:pt x="354330" y="429260"/>
                  </a:lnTo>
                  <a:lnTo>
                    <a:pt x="354330" y="420370"/>
                  </a:lnTo>
                  <a:lnTo>
                    <a:pt x="353060" y="411480"/>
                  </a:lnTo>
                  <a:lnTo>
                    <a:pt x="347980" y="397510"/>
                  </a:lnTo>
                  <a:lnTo>
                    <a:pt x="340360" y="386080"/>
                  </a:lnTo>
                  <a:lnTo>
                    <a:pt x="332740" y="370840"/>
                  </a:lnTo>
                  <a:lnTo>
                    <a:pt x="326390" y="364490"/>
                  </a:lnTo>
                  <a:lnTo>
                    <a:pt x="317500" y="358140"/>
                  </a:lnTo>
                  <a:lnTo>
                    <a:pt x="307340" y="353060"/>
                  </a:lnTo>
                  <a:lnTo>
                    <a:pt x="297180" y="351790"/>
                  </a:lnTo>
                  <a:lnTo>
                    <a:pt x="288290" y="351790"/>
                  </a:lnTo>
                  <a:lnTo>
                    <a:pt x="279400" y="353060"/>
                  </a:lnTo>
                  <a:lnTo>
                    <a:pt x="270510" y="355600"/>
                  </a:lnTo>
                  <a:lnTo>
                    <a:pt x="261620" y="358140"/>
                  </a:lnTo>
                  <a:lnTo>
                    <a:pt x="254000" y="361950"/>
                  </a:lnTo>
                  <a:lnTo>
                    <a:pt x="245110" y="365760"/>
                  </a:lnTo>
                  <a:lnTo>
                    <a:pt x="227330" y="373380"/>
                  </a:lnTo>
                  <a:lnTo>
                    <a:pt x="220980" y="378460"/>
                  </a:lnTo>
                  <a:lnTo>
                    <a:pt x="214630" y="384810"/>
                  </a:lnTo>
                  <a:lnTo>
                    <a:pt x="204470" y="400050"/>
                  </a:lnTo>
                  <a:lnTo>
                    <a:pt x="194310" y="415290"/>
                  </a:lnTo>
                  <a:lnTo>
                    <a:pt x="185420" y="427990"/>
                  </a:lnTo>
                  <a:lnTo>
                    <a:pt x="181610" y="434340"/>
                  </a:lnTo>
                  <a:lnTo>
                    <a:pt x="179070" y="443230"/>
                  </a:lnTo>
                  <a:lnTo>
                    <a:pt x="176530" y="454660"/>
                  </a:lnTo>
                  <a:lnTo>
                    <a:pt x="175260" y="468630"/>
                  </a:lnTo>
                  <a:lnTo>
                    <a:pt x="173990" y="481330"/>
                  </a:lnTo>
                  <a:lnTo>
                    <a:pt x="173990" y="494030"/>
                  </a:lnTo>
                  <a:lnTo>
                    <a:pt x="173990" y="508000"/>
                  </a:lnTo>
                  <a:lnTo>
                    <a:pt x="175260" y="519430"/>
                  </a:lnTo>
                  <a:lnTo>
                    <a:pt x="176530" y="529590"/>
                  </a:lnTo>
                  <a:lnTo>
                    <a:pt x="185420" y="558800"/>
                  </a:lnTo>
                </a:path>
              </a:pathLst>
            </a:custGeom>
            <a:ln w="38100" cap="flat" cmpd="sng" algn="ctr">
              <a:solidFill>
                <a:srgbClr val="00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Freeform 11"/>
            <p:cNvSpPr/>
            <p:nvPr/>
          </p:nvSpPr>
          <p:spPr>
            <a:xfrm>
              <a:off x="4599940" y="4724400"/>
              <a:ext cx="314961" cy="341631"/>
            </a:xfrm>
            <a:custGeom>
              <a:avLst/>
              <a:gdLst/>
              <a:ahLst/>
              <a:cxnLst/>
              <a:rect l="0" t="0" r="0" b="0"/>
              <a:pathLst>
                <a:path w="314961" h="341631">
                  <a:moveTo>
                    <a:pt x="200660" y="12700"/>
                  </a:moveTo>
                  <a:lnTo>
                    <a:pt x="200660" y="6350"/>
                  </a:lnTo>
                  <a:lnTo>
                    <a:pt x="198120" y="5080"/>
                  </a:lnTo>
                  <a:lnTo>
                    <a:pt x="193040" y="6350"/>
                  </a:lnTo>
                  <a:lnTo>
                    <a:pt x="158750" y="17780"/>
                  </a:lnTo>
                  <a:lnTo>
                    <a:pt x="148590" y="21590"/>
                  </a:lnTo>
                  <a:lnTo>
                    <a:pt x="139700" y="25400"/>
                  </a:lnTo>
                  <a:lnTo>
                    <a:pt x="129540" y="30480"/>
                  </a:lnTo>
                  <a:lnTo>
                    <a:pt x="120650" y="35560"/>
                  </a:lnTo>
                  <a:lnTo>
                    <a:pt x="111760" y="41910"/>
                  </a:lnTo>
                  <a:lnTo>
                    <a:pt x="104140" y="49530"/>
                  </a:lnTo>
                  <a:lnTo>
                    <a:pt x="96520" y="57150"/>
                  </a:lnTo>
                  <a:lnTo>
                    <a:pt x="90170" y="64770"/>
                  </a:lnTo>
                  <a:lnTo>
                    <a:pt x="85090" y="72390"/>
                  </a:lnTo>
                  <a:lnTo>
                    <a:pt x="78740" y="81280"/>
                  </a:lnTo>
                  <a:lnTo>
                    <a:pt x="71120" y="88900"/>
                  </a:lnTo>
                  <a:lnTo>
                    <a:pt x="63500" y="97790"/>
                  </a:lnTo>
                  <a:lnTo>
                    <a:pt x="46990" y="114300"/>
                  </a:lnTo>
                  <a:lnTo>
                    <a:pt x="39370" y="123190"/>
                  </a:lnTo>
                  <a:lnTo>
                    <a:pt x="33020" y="130810"/>
                  </a:lnTo>
                  <a:lnTo>
                    <a:pt x="26670" y="139700"/>
                  </a:lnTo>
                  <a:lnTo>
                    <a:pt x="21590" y="148590"/>
                  </a:lnTo>
                  <a:lnTo>
                    <a:pt x="17780" y="156210"/>
                  </a:lnTo>
                  <a:lnTo>
                    <a:pt x="15240" y="165100"/>
                  </a:lnTo>
                  <a:lnTo>
                    <a:pt x="13970" y="173990"/>
                  </a:lnTo>
                  <a:lnTo>
                    <a:pt x="11430" y="181610"/>
                  </a:lnTo>
                  <a:lnTo>
                    <a:pt x="7620" y="190500"/>
                  </a:lnTo>
                  <a:lnTo>
                    <a:pt x="3810" y="199390"/>
                  </a:lnTo>
                  <a:lnTo>
                    <a:pt x="2540" y="208280"/>
                  </a:lnTo>
                  <a:lnTo>
                    <a:pt x="0" y="219710"/>
                  </a:lnTo>
                  <a:lnTo>
                    <a:pt x="0" y="231140"/>
                  </a:lnTo>
                  <a:lnTo>
                    <a:pt x="0" y="241300"/>
                  </a:lnTo>
                  <a:lnTo>
                    <a:pt x="2540" y="251460"/>
                  </a:lnTo>
                  <a:lnTo>
                    <a:pt x="5080" y="260350"/>
                  </a:lnTo>
                  <a:lnTo>
                    <a:pt x="6350" y="269240"/>
                  </a:lnTo>
                  <a:lnTo>
                    <a:pt x="7620" y="278130"/>
                  </a:lnTo>
                  <a:lnTo>
                    <a:pt x="8890" y="287020"/>
                  </a:lnTo>
                  <a:lnTo>
                    <a:pt x="11430" y="294640"/>
                  </a:lnTo>
                  <a:lnTo>
                    <a:pt x="16510" y="300990"/>
                  </a:lnTo>
                  <a:lnTo>
                    <a:pt x="22860" y="306070"/>
                  </a:lnTo>
                  <a:lnTo>
                    <a:pt x="30480" y="309880"/>
                  </a:lnTo>
                  <a:lnTo>
                    <a:pt x="38100" y="312420"/>
                  </a:lnTo>
                  <a:lnTo>
                    <a:pt x="45720" y="313690"/>
                  </a:lnTo>
                  <a:lnTo>
                    <a:pt x="52070" y="316230"/>
                  </a:lnTo>
                  <a:lnTo>
                    <a:pt x="58420" y="320040"/>
                  </a:lnTo>
                  <a:lnTo>
                    <a:pt x="63500" y="323850"/>
                  </a:lnTo>
                  <a:lnTo>
                    <a:pt x="69850" y="326390"/>
                  </a:lnTo>
                  <a:lnTo>
                    <a:pt x="76200" y="331470"/>
                  </a:lnTo>
                  <a:lnTo>
                    <a:pt x="83820" y="335280"/>
                  </a:lnTo>
                  <a:lnTo>
                    <a:pt x="92710" y="337820"/>
                  </a:lnTo>
                  <a:lnTo>
                    <a:pt x="104140" y="339090"/>
                  </a:lnTo>
                  <a:lnTo>
                    <a:pt x="114300" y="340360"/>
                  </a:lnTo>
                  <a:lnTo>
                    <a:pt x="124460" y="341630"/>
                  </a:lnTo>
                  <a:lnTo>
                    <a:pt x="134620" y="341630"/>
                  </a:lnTo>
                  <a:lnTo>
                    <a:pt x="143510" y="341630"/>
                  </a:lnTo>
                  <a:lnTo>
                    <a:pt x="154940" y="341630"/>
                  </a:lnTo>
                  <a:lnTo>
                    <a:pt x="165100" y="339090"/>
                  </a:lnTo>
                  <a:lnTo>
                    <a:pt x="177800" y="336550"/>
                  </a:lnTo>
                  <a:lnTo>
                    <a:pt x="186690" y="332740"/>
                  </a:lnTo>
                  <a:lnTo>
                    <a:pt x="194310" y="328930"/>
                  </a:lnTo>
                  <a:lnTo>
                    <a:pt x="200660" y="325120"/>
                  </a:lnTo>
                  <a:lnTo>
                    <a:pt x="209550" y="321310"/>
                  </a:lnTo>
                  <a:lnTo>
                    <a:pt x="218440" y="317500"/>
                  </a:lnTo>
                  <a:lnTo>
                    <a:pt x="229870" y="312420"/>
                  </a:lnTo>
                  <a:lnTo>
                    <a:pt x="238760" y="307340"/>
                  </a:lnTo>
                  <a:lnTo>
                    <a:pt x="245110" y="300990"/>
                  </a:lnTo>
                  <a:lnTo>
                    <a:pt x="251460" y="293370"/>
                  </a:lnTo>
                  <a:lnTo>
                    <a:pt x="259080" y="285750"/>
                  </a:lnTo>
                  <a:lnTo>
                    <a:pt x="274320" y="270510"/>
                  </a:lnTo>
                  <a:lnTo>
                    <a:pt x="280670" y="261620"/>
                  </a:lnTo>
                  <a:lnTo>
                    <a:pt x="287020" y="254000"/>
                  </a:lnTo>
                  <a:lnTo>
                    <a:pt x="292100" y="245110"/>
                  </a:lnTo>
                  <a:lnTo>
                    <a:pt x="297180" y="234950"/>
                  </a:lnTo>
                  <a:lnTo>
                    <a:pt x="300990" y="224790"/>
                  </a:lnTo>
                  <a:lnTo>
                    <a:pt x="306070" y="213360"/>
                  </a:lnTo>
                  <a:lnTo>
                    <a:pt x="308610" y="203200"/>
                  </a:lnTo>
                  <a:lnTo>
                    <a:pt x="311150" y="193040"/>
                  </a:lnTo>
                  <a:lnTo>
                    <a:pt x="312420" y="184150"/>
                  </a:lnTo>
                  <a:lnTo>
                    <a:pt x="313690" y="175260"/>
                  </a:lnTo>
                  <a:lnTo>
                    <a:pt x="313690" y="166370"/>
                  </a:lnTo>
                  <a:lnTo>
                    <a:pt x="313690" y="157480"/>
                  </a:lnTo>
                  <a:lnTo>
                    <a:pt x="314960" y="111760"/>
                  </a:lnTo>
                  <a:lnTo>
                    <a:pt x="314960" y="80010"/>
                  </a:lnTo>
                  <a:lnTo>
                    <a:pt x="313690" y="71120"/>
                  </a:lnTo>
                  <a:lnTo>
                    <a:pt x="311150" y="63500"/>
                  </a:lnTo>
                  <a:lnTo>
                    <a:pt x="308610" y="54610"/>
                  </a:lnTo>
                  <a:lnTo>
                    <a:pt x="303530" y="48260"/>
                  </a:lnTo>
                  <a:lnTo>
                    <a:pt x="297180" y="41910"/>
                  </a:lnTo>
                  <a:lnTo>
                    <a:pt x="290830" y="36830"/>
                  </a:lnTo>
                  <a:lnTo>
                    <a:pt x="283210" y="31750"/>
                  </a:lnTo>
                  <a:lnTo>
                    <a:pt x="275590" y="26670"/>
                  </a:lnTo>
                  <a:lnTo>
                    <a:pt x="267970" y="21590"/>
                  </a:lnTo>
                  <a:lnTo>
                    <a:pt x="251460" y="12700"/>
                  </a:lnTo>
                  <a:lnTo>
                    <a:pt x="226060" y="0"/>
                  </a:lnTo>
                </a:path>
              </a:pathLst>
            </a:custGeom>
            <a:ln w="38100" cap="flat" cmpd="sng" algn="ctr">
              <a:solidFill>
                <a:srgbClr val="00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Freeform 12"/>
            <p:cNvSpPr/>
            <p:nvPr/>
          </p:nvSpPr>
          <p:spPr>
            <a:xfrm>
              <a:off x="5005070" y="4724400"/>
              <a:ext cx="288291" cy="365761"/>
            </a:xfrm>
            <a:custGeom>
              <a:avLst/>
              <a:gdLst/>
              <a:ahLst/>
              <a:cxnLst/>
              <a:rect l="0" t="0" r="0" b="0"/>
              <a:pathLst>
                <a:path w="288291" h="365761">
                  <a:moveTo>
                    <a:pt x="113030" y="0"/>
                  </a:moveTo>
                  <a:lnTo>
                    <a:pt x="106680" y="6350"/>
                  </a:lnTo>
                  <a:lnTo>
                    <a:pt x="101600" y="12700"/>
                  </a:lnTo>
                  <a:lnTo>
                    <a:pt x="95250" y="21590"/>
                  </a:lnTo>
                  <a:lnTo>
                    <a:pt x="88900" y="31750"/>
                  </a:lnTo>
                  <a:lnTo>
                    <a:pt x="81280" y="40640"/>
                  </a:lnTo>
                  <a:lnTo>
                    <a:pt x="73660" y="49530"/>
                  </a:lnTo>
                  <a:lnTo>
                    <a:pt x="58420" y="66040"/>
                  </a:lnTo>
                  <a:lnTo>
                    <a:pt x="46990" y="77470"/>
                  </a:lnTo>
                  <a:lnTo>
                    <a:pt x="43180" y="85090"/>
                  </a:lnTo>
                  <a:lnTo>
                    <a:pt x="38100" y="95250"/>
                  </a:lnTo>
                  <a:lnTo>
                    <a:pt x="33020" y="105410"/>
                  </a:lnTo>
                  <a:lnTo>
                    <a:pt x="29210" y="114300"/>
                  </a:lnTo>
                  <a:lnTo>
                    <a:pt x="24130" y="121920"/>
                  </a:lnTo>
                  <a:lnTo>
                    <a:pt x="20320" y="127000"/>
                  </a:lnTo>
                  <a:lnTo>
                    <a:pt x="15240" y="134620"/>
                  </a:lnTo>
                  <a:lnTo>
                    <a:pt x="11430" y="142240"/>
                  </a:lnTo>
                  <a:lnTo>
                    <a:pt x="7620" y="149860"/>
                  </a:lnTo>
                  <a:lnTo>
                    <a:pt x="3810" y="157480"/>
                  </a:lnTo>
                  <a:lnTo>
                    <a:pt x="2540" y="165100"/>
                  </a:lnTo>
                  <a:lnTo>
                    <a:pt x="1270" y="173990"/>
                  </a:lnTo>
                  <a:lnTo>
                    <a:pt x="0" y="185420"/>
                  </a:lnTo>
                  <a:lnTo>
                    <a:pt x="0" y="198120"/>
                  </a:lnTo>
                  <a:lnTo>
                    <a:pt x="0" y="212090"/>
                  </a:lnTo>
                  <a:lnTo>
                    <a:pt x="1270" y="223520"/>
                  </a:lnTo>
                  <a:lnTo>
                    <a:pt x="2540" y="232410"/>
                  </a:lnTo>
                  <a:lnTo>
                    <a:pt x="5080" y="240030"/>
                  </a:lnTo>
                  <a:lnTo>
                    <a:pt x="12700" y="259080"/>
                  </a:lnTo>
                  <a:lnTo>
                    <a:pt x="16510" y="270510"/>
                  </a:lnTo>
                  <a:lnTo>
                    <a:pt x="20320" y="280670"/>
                  </a:lnTo>
                  <a:lnTo>
                    <a:pt x="24130" y="289560"/>
                  </a:lnTo>
                  <a:lnTo>
                    <a:pt x="29210" y="298450"/>
                  </a:lnTo>
                  <a:lnTo>
                    <a:pt x="34290" y="306070"/>
                  </a:lnTo>
                  <a:lnTo>
                    <a:pt x="40640" y="312420"/>
                  </a:lnTo>
                  <a:lnTo>
                    <a:pt x="48260" y="318770"/>
                  </a:lnTo>
                  <a:lnTo>
                    <a:pt x="55880" y="323850"/>
                  </a:lnTo>
                  <a:lnTo>
                    <a:pt x="63500" y="328930"/>
                  </a:lnTo>
                  <a:lnTo>
                    <a:pt x="71120" y="334010"/>
                  </a:lnTo>
                  <a:lnTo>
                    <a:pt x="78740" y="337820"/>
                  </a:lnTo>
                  <a:lnTo>
                    <a:pt x="83820" y="342900"/>
                  </a:lnTo>
                  <a:lnTo>
                    <a:pt x="90170" y="346710"/>
                  </a:lnTo>
                  <a:lnTo>
                    <a:pt x="97790" y="351790"/>
                  </a:lnTo>
                  <a:lnTo>
                    <a:pt x="106680" y="355600"/>
                  </a:lnTo>
                  <a:lnTo>
                    <a:pt x="116840" y="359410"/>
                  </a:lnTo>
                  <a:lnTo>
                    <a:pt x="128270" y="363220"/>
                  </a:lnTo>
                  <a:lnTo>
                    <a:pt x="140970" y="364490"/>
                  </a:lnTo>
                  <a:lnTo>
                    <a:pt x="152400" y="365760"/>
                  </a:lnTo>
                  <a:lnTo>
                    <a:pt x="163830" y="365760"/>
                  </a:lnTo>
                  <a:lnTo>
                    <a:pt x="172720" y="363220"/>
                  </a:lnTo>
                  <a:lnTo>
                    <a:pt x="182880" y="360680"/>
                  </a:lnTo>
                  <a:lnTo>
                    <a:pt x="191770" y="358140"/>
                  </a:lnTo>
                  <a:lnTo>
                    <a:pt x="200660" y="354330"/>
                  </a:lnTo>
                  <a:lnTo>
                    <a:pt x="209550" y="350520"/>
                  </a:lnTo>
                  <a:lnTo>
                    <a:pt x="217170" y="346710"/>
                  </a:lnTo>
                  <a:lnTo>
                    <a:pt x="223520" y="342900"/>
                  </a:lnTo>
                  <a:lnTo>
                    <a:pt x="228600" y="337820"/>
                  </a:lnTo>
                  <a:lnTo>
                    <a:pt x="256540" y="318770"/>
                  </a:lnTo>
                  <a:lnTo>
                    <a:pt x="264160" y="311150"/>
                  </a:lnTo>
                  <a:lnTo>
                    <a:pt x="269240" y="303530"/>
                  </a:lnTo>
                  <a:lnTo>
                    <a:pt x="271780" y="295910"/>
                  </a:lnTo>
                  <a:lnTo>
                    <a:pt x="274320" y="287020"/>
                  </a:lnTo>
                  <a:lnTo>
                    <a:pt x="275590" y="279400"/>
                  </a:lnTo>
                  <a:lnTo>
                    <a:pt x="276860" y="270510"/>
                  </a:lnTo>
                  <a:lnTo>
                    <a:pt x="278130" y="260350"/>
                  </a:lnTo>
                  <a:lnTo>
                    <a:pt x="280670" y="250190"/>
                  </a:lnTo>
                  <a:lnTo>
                    <a:pt x="284480" y="238760"/>
                  </a:lnTo>
                  <a:lnTo>
                    <a:pt x="287020" y="228600"/>
                  </a:lnTo>
                  <a:lnTo>
                    <a:pt x="288290" y="218440"/>
                  </a:lnTo>
                  <a:lnTo>
                    <a:pt x="288290" y="209550"/>
                  </a:lnTo>
                  <a:lnTo>
                    <a:pt x="288290" y="196850"/>
                  </a:lnTo>
                  <a:lnTo>
                    <a:pt x="285750" y="184150"/>
                  </a:lnTo>
                  <a:lnTo>
                    <a:pt x="283210" y="168910"/>
                  </a:lnTo>
                  <a:lnTo>
                    <a:pt x="281940" y="154940"/>
                  </a:lnTo>
                  <a:lnTo>
                    <a:pt x="280670" y="140970"/>
                  </a:lnTo>
                  <a:lnTo>
                    <a:pt x="279400" y="128270"/>
                  </a:lnTo>
                  <a:lnTo>
                    <a:pt x="279400" y="105410"/>
                  </a:lnTo>
                  <a:lnTo>
                    <a:pt x="278130" y="96520"/>
                  </a:lnTo>
                  <a:lnTo>
                    <a:pt x="276860" y="87630"/>
                  </a:lnTo>
                  <a:lnTo>
                    <a:pt x="274320" y="81280"/>
                  </a:lnTo>
                  <a:lnTo>
                    <a:pt x="271780" y="74930"/>
                  </a:lnTo>
                  <a:lnTo>
                    <a:pt x="266700" y="69850"/>
                  </a:lnTo>
                  <a:lnTo>
                    <a:pt x="260350" y="64770"/>
                  </a:lnTo>
                  <a:lnTo>
                    <a:pt x="254000" y="59690"/>
                  </a:lnTo>
                  <a:lnTo>
                    <a:pt x="247650" y="54610"/>
                  </a:lnTo>
                  <a:lnTo>
                    <a:pt x="242570" y="46990"/>
                  </a:lnTo>
                  <a:lnTo>
                    <a:pt x="237490" y="40640"/>
                  </a:lnTo>
                  <a:lnTo>
                    <a:pt x="232410" y="34290"/>
                  </a:lnTo>
                  <a:lnTo>
                    <a:pt x="223520" y="22860"/>
                  </a:lnTo>
                  <a:lnTo>
                    <a:pt x="215900" y="19050"/>
                  </a:lnTo>
                  <a:lnTo>
                    <a:pt x="207010" y="17780"/>
                  </a:lnTo>
                  <a:lnTo>
                    <a:pt x="196850" y="15240"/>
                  </a:lnTo>
                  <a:lnTo>
                    <a:pt x="184150" y="15240"/>
                  </a:lnTo>
                  <a:lnTo>
                    <a:pt x="170180" y="13970"/>
                  </a:lnTo>
                  <a:lnTo>
                    <a:pt x="156210" y="13970"/>
                  </a:lnTo>
                  <a:lnTo>
                    <a:pt x="142240" y="15240"/>
                  </a:lnTo>
                  <a:lnTo>
                    <a:pt x="132080" y="16510"/>
                  </a:lnTo>
                  <a:lnTo>
                    <a:pt x="100330" y="25400"/>
                  </a:lnTo>
                </a:path>
              </a:pathLst>
            </a:custGeom>
            <a:ln w="38100" cap="flat" cmpd="sng" algn="ctr">
              <a:solidFill>
                <a:srgbClr val="00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Freeform 13"/>
            <p:cNvSpPr/>
            <p:nvPr/>
          </p:nvSpPr>
          <p:spPr>
            <a:xfrm>
              <a:off x="1409700" y="4422140"/>
              <a:ext cx="213361" cy="353061"/>
            </a:xfrm>
            <a:custGeom>
              <a:avLst/>
              <a:gdLst/>
              <a:ahLst/>
              <a:cxnLst/>
              <a:rect l="0" t="0" r="0" b="0"/>
              <a:pathLst>
                <a:path w="213361" h="353061">
                  <a:moveTo>
                    <a:pt x="0" y="86360"/>
                  </a:moveTo>
                  <a:lnTo>
                    <a:pt x="0" y="57150"/>
                  </a:lnTo>
                  <a:lnTo>
                    <a:pt x="1270" y="52070"/>
                  </a:lnTo>
                  <a:lnTo>
                    <a:pt x="3810" y="44450"/>
                  </a:lnTo>
                  <a:lnTo>
                    <a:pt x="6350" y="38100"/>
                  </a:lnTo>
                  <a:lnTo>
                    <a:pt x="11430" y="31750"/>
                  </a:lnTo>
                  <a:lnTo>
                    <a:pt x="17780" y="25400"/>
                  </a:lnTo>
                  <a:lnTo>
                    <a:pt x="24130" y="20320"/>
                  </a:lnTo>
                  <a:lnTo>
                    <a:pt x="31750" y="16510"/>
                  </a:lnTo>
                  <a:lnTo>
                    <a:pt x="39370" y="15240"/>
                  </a:lnTo>
                  <a:lnTo>
                    <a:pt x="46990" y="12700"/>
                  </a:lnTo>
                  <a:lnTo>
                    <a:pt x="54610" y="10160"/>
                  </a:lnTo>
                  <a:lnTo>
                    <a:pt x="59690" y="7620"/>
                  </a:lnTo>
                  <a:lnTo>
                    <a:pt x="66040" y="3810"/>
                  </a:lnTo>
                  <a:lnTo>
                    <a:pt x="73660" y="2540"/>
                  </a:lnTo>
                  <a:lnTo>
                    <a:pt x="82550" y="0"/>
                  </a:lnTo>
                  <a:lnTo>
                    <a:pt x="92710" y="0"/>
                  </a:lnTo>
                  <a:lnTo>
                    <a:pt x="102870" y="0"/>
                  </a:lnTo>
                  <a:lnTo>
                    <a:pt x="113030" y="2540"/>
                  </a:lnTo>
                  <a:lnTo>
                    <a:pt x="121920" y="5080"/>
                  </a:lnTo>
                  <a:lnTo>
                    <a:pt x="130810" y="7620"/>
                  </a:lnTo>
                  <a:lnTo>
                    <a:pt x="139700" y="11430"/>
                  </a:lnTo>
                  <a:lnTo>
                    <a:pt x="147320" y="15240"/>
                  </a:lnTo>
                  <a:lnTo>
                    <a:pt x="156210" y="20320"/>
                  </a:lnTo>
                  <a:lnTo>
                    <a:pt x="165100" y="26670"/>
                  </a:lnTo>
                  <a:lnTo>
                    <a:pt x="173990" y="34290"/>
                  </a:lnTo>
                  <a:lnTo>
                    <a:pt x="179070" y="40640"/>
                  </a:lnTo>
                  <a:lnTo>
                    <a:pt x="185420" y="50800"/>
                  </a:lnTo>
                  <a:lnTo>
                    <a:pt x="187960" y="59690"/>
                  </a:lnTo>
                  <a:lnTo>
                    <a:pt x="191770" y="71120"/>
                  </a:lnTo>
                  <a:lnTo>
                    <a:pt x="195580" y="85090"/>
                  </a:lnTo>
                  <a:lnTo>
                    <a:pt x="199390" y="95250"/>
                  </a:lnTo>
                  <a:lnTo>
                    <a:pt x="203200" y="104140"/>
                  </a:lnTo>
                  <a:lnTo>
                    <a:pt x="208280" y="110490"/>
                  </a:lnTo>
                  <a:lnTo>
                    <a:pt x="210820" y="121920"/>
                  </a:lnTo>
                  <a:lnTo>
                    <a:pt x="212090" y="137160"/>
                  </a:lnTo>
                  <a:lnTo>
                    <a:pt x="213360" y="153670"/>
                  </a:lnTo>
                  <a:lnTo>
                    <a:pt x="213360" y="170180"/>
                  </a:lnTo>
                  <a:lnTo>
                    <a:pt x="210820" y="184150"/>
                  </a:lnTo>
                  <a:lnTo>
                    <a:pt x="208280" y="198120"/>
                  </a:lnTo>
                  <a:lnTo>
                    <a:pt x="205740" y="210820"/>
                  </a:lnTo>
                  <a:lnTo>
                    <a:pt x="201930" y="220980"/>
                  </a:lnTo>
                  <a:lnTo>
                    <a:pt x="198120" y="231140"/>
                  </a:lnTo>
                  <a:lnTo>
                    <a:pt x="194310" y="240030"/>
                  </a:lnTo>
                  <a:lnTo>
                    <a:pt x="190500" y="246380"/>
                  </a:lnTo>
                  <a:lnTo>
                    <a:pt x="185420" y="252730"/>
                  </a:lnTo>
                  <a:lnTo>
                    <a:pt x="181610" y="259080"/>
                  </a:lnTo>
                  <a:lnTo>
                    <a:pt x="177800" y="266700"/>
                  </a:lnTo>
                  <a:lnTo>
                    <a:pt x="173990" y="274320"/>
                  </a:lnTo>
                  <a:lnTo>
                    <a:pt x="167640" y="280670"/>
                  </a:lnTo>
                  <a:lnTo>
                    <a:pt x="161290" y="287020"/>
                  </a:lnTo>
                  <a:lnTo>
                    <a:pt x="153670" y="292100"/>
                  </a:lnTo>
                  <a:lnTo>
                    <a:pt x="147320" y="297180"/>
                  </a:lnTo>
                  <a:lnTo>
                    <a:pt x="142240" y="300990"/>
                  </a:lnTo>
                  <a:lnTo>
                    <a:pt x="137160" y="306070"/>
                  </a:lnTo>
                  <a:lnTo>
                    <a:pt x="128270" y="308610"/>
                  </a:lnTo>
                  <a:lnTo>
                    <a:pt x="116840" y="311150"/>
                  </a:lnTo>
                  <a:lnTo>
                    <a:pt x="102870" y="312420"/>
                  </a:lnTo>
                  <a:lnTo>
                    <a:pt x="91440" y="313690"/>
                  </a:lnTo>
                  <a:lnTo>
                    <a:pt x="80010" y="313690"/>
                  </a:lnTo>
                  <a:lnTo>
                    <a:pt x="71120" y="313690"/>
                  </a:lnTo>
                  <a:lnTo>
                    <a:pt x="59690" y="312420"/>
                  </a:lnTo>
                  <a:lnTo>
                    <a:pt x="48260" y="311150"/>
                  </a:lnTo>
                  <a:lnTo>
                    <a:pt x="36830" y="308610"/>
                  </a:lnTo>
                  <a:lnTo>
                    <a:pt x="26670" y="302260"/>
                  </a:lnTo>
                  <a:lnTo>
                    <a:pt x="19050" y="293370"/>
                  </a:lnTo>
                  <a:lnTo>
                    <a:pt x="12700" y="283210"/>
                  </a:lnTo>
                  <a:lnTo>
                    <a:pt x="8890" y="273050"/>
                  </a:lnTo>
                  <a:lnTo>
                    <a:pt x="6350" y="261620"/>
                  </a:lnTo>
                  <a:lnTo>
                    <a:pt x="3810" y="250190"/>
                  </a:lnTo>
                  <a:lnTo>
                    <a:pt x="3810" y="238760"/>
                  </a:lnTo>
                  <a:lnTo>
                    <a:pt x="5080" y="228600"/>
                  </a:lnTo>
                  <a:lnTo>
                    <a:pt x="7620" y="219710"/>
                  </a:lnTo>
                  <a:lnTo>
                    <a:pt x="13970" y="212090"/>
                  </a:lnTo>
                  <a:lnTo>
                    <a:pt x="21590" y="205740"/>
                  </a:lnTo>
                  <a:lnTo>
                    <a:pt x="31750" y="199390"/>
                  </a:lnTo>
                  <a:lnTo>
                    <a:pt x="40640" y="195580"/>
                  </a:lnTo>
                  <a:lnTo>
                    <a:pt x="49530" y="193040"/>
                  </a:lnTo>
                  <a:lnTo>
                    <a:pt x="58420" y="191770"/>
                  </a:lnTo>
                  <a:lnTo>
                    <a:pt x="69850" y="191770"/>
                  </a:lnTo>
                  <a:lnTo>
                    <a:pt x="83820" y="193040"/>
                  </a:lnTo>
                  <a:lnTo>
                    <a:pt x="97790" y="195580"/>
                  </a:lnTo>
                  <a:lnTo>
                    <a:pt x="107950" y="200660"/>
                  </a:lnTo>
                  <a:lnTo>
                    <a:pt x="114300" y="205740"/>
                  </a:lnTo>
                  <a:lnTo>
                    <a:pt x="118110" y="212090"/>
                  </a:lnTo>
                  <a:lnTo>
                    <a:pt x="124460" y="218440"/>
                  </a:lnTo>
                  <a:lnTo>
                    <a:pt x="130810" y="223520"/>
                  </a:lnTo>
                  <a:lnTo>
                    <a:pt x="138430" y="228600"/>
                  </a:lnTo>
                  <a:lnTo>
                    <a:pt x="144780" y="233680"/>
                  </a:lnTo>
                  <a:lnTo>
                    <a:pt x="149860" y="237490"/>
                  </a:lnTo>
                  <a:lnTo>
                    <a:pt x="154940" y="242570"/>
                  </a:lnTo>
                  <a:lnTo>
                    <a:pt x="161290" y="250190"/>
                  </a:lnTo>
                  <a:lnTo>
                    <a:pt x="167640" y="259080"/>
                  </a:lnTo>
                  <a:lnTo>
                    <a:pt x="175260" y="269240"/>
                  </a:lnTo>
                  <a:lnTo>
                    <a:pt x="180340" y="278130"/>
                  </a:lnTo>
                  <a:lnTo>
                    <a:pt x="184150" y="288290"/>
                  </a:lnTo>
                  <a:lnTo>
                    <a:pt x="186690" y="297180"/>
                  </a:lnTo>
                  <a:lnTo>
                    <a:pt x="187960" y="307340"/>
                  </a:lnTo>
                  <a:lnTo>
                    <a:pt x="187960" y="318770"/>
                  </a:lnTo>
                  <a:lnTo>
                    <a:pt x="190500" y="353060"/>
                  </a:lnTo>
                </a:path>
              </a:pathLst>
            </a:custGeom>
            <a:ln w="38100" cap="flat" cmpd="sng" algn="ctr">
              <a:solidFill>
                <a:srgbClr val="00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Freeform 14"/>
            <p:cNvSpPr/>
            <p:nvPr/>
          </p:nvSpPr>
          <p:spPr>
            <a:xfrm>
              <a:off x="1741170" y="4470400"/>
              <a:ext cx="227331" cy="316231"/>
            </a:xfrm>
            <a:custGeom>
              <a:avLst/>
              <a:gdLst/>
              <a:ahLst/>
              <a:cxnLst/>
              <a:rect l="0" t="0" r="0" b="0"/>
              <a:pathLst>
                <a:path w="227331" h="316231">
                  <a:moveTo>
                    <a:pt x="163830" y="0"/>
                  </a:moveTo>
                  <a:lnTo>
                    <a:pt x="137160" y="6350"/>
                  </a:lnTo>
                  <a:lnTo>
                    <a:pt x="127000" y="10160"/>
                  </a:lnTo>
                  <a:lnTo>
                    <a:pt x="119380" y="13970"/>
                  </a:lnTo>
                  <a:lnTo>
                    <a:pt x="113030" y="17780"/>
                  </a:lnTo>
                  <a:lnTo>
                    <a:pt x="107950" y="22860"/>
                  </a:lnTo>
                  <a:lnTo>
                    <a:pt x="102870" y="29210"/>
                  </a:lnTo>
                  <a:lnTo>
                    <a:pt x="97790" y="36830"/>
                  </a:lnTo>
                  <a:lnTo>
                    <a:pt x="91440" y="44450"/>
                  </a:lnTo>
                  <a:lnTo>
                    <a:pt x="85090" y="52070"/>
                  </a:lnTo>
                  <a:lnTo>
                    <a:pt x="77470" y="59690"/>
                  </a:lnTo>
                  <a:lnTo>
                    <a:pt x="69850" y="67310"/>
                  </a:lnTo>
                  <a:lnTo>
                    <a:pt x="60960" y="72390"/>
                  </a:lnTo>
                  <a:lnTo>
                    <a:pt x="53340" y="78740"/>
                  </a:lnTo>
                  <a:lnTo>
                    <a:pt x="48260" y="86360"/>
                  </a:lnTo>
                  <a:lnTo>
                    <a:pt x="44450" y="95250"/>
                  </a:lnTo>
                  <a:lnTo>
                    <a:pt x="41910" y="105410"/>
                  </a:lnTo>
                  <a:lnTo>
                    <a:pt x="38100" y="115570"/>
                  </a:lnTo>
                  <a:lnTo>
                    <a:pt x="35560" y="125730"/>
                  </a:lnTo>
                  <a:lnTo>
                    <a:pt x="31750" y="134620"/>
                  </a:lnTo>
                  <a:lnTo>
                    <a:pt x="27940" y="144780"/>
                  </a:lnTo>
                  <a:lnTo>
                    <a:pt x="19050" y="167640"/>
                  </a:lnTo>
                  <a:lnTo>
                    <a:pt x="15240" y="177800"/>
                  </a:lnTo>
                  <a:lnTo>
                    <a:pt x="11430" y="187960"/>
                  </a:lnTo>
                  <a:lnTo>
                    <a:pt x="7620" y="196850"/>
                  </a:lnTo>
                  <a:lnTo>
                    <a:pt x="3810" y="207010"/>
                  </a:lnTo>
                  <a:lnTo>
                    <a:pt x="2540" y="218440"/>
                  </a:lnTo>
                  <a:lnTo>
                    <a:pt x="1270" y="231140"/>
                  </a:lnTo>
                  <a:lnTo>
                    <a:pt x="0" y="242570"/>
                  </a:lnTo>
                  <a:lnTo>
                    <a:pt x="0" y="255270"/>
                  </a:lnTo>
                  <a:lnTo>
                    <a:pt x="0" y="266700"/>
                  </a:lnTo>
                  <a:lnTo>
                    <a:pt x="3810" y="279400"/>
                  </a:lnTo>
                  <a:lnTo>
                    <a:pt x="10160" y="292100"/>
                  </a:lnTo>
                  <a:lnTo>
                    <a:pt x="19050" y="304800"/>
                  </a:lnTo>
                  <a:lnTo>
                    <a:pt x="30480" y="312420"/>
                  </a:lnTo>
                  <a:lnTo>
                    <a:pt x="44450" y="314960"/>
                  </a:lnTo>
                  <a:lnTo>
                    <a:pt x="58420" y="316230"/>
                  </a:lnTo>
                  <a:lnTo>
                    <a:pt x="74930" y="312420"/>
                  </a:lnTo>
                  <a:lnTo>
                    <a:pt x="93980" y="306070"/>
                  </a:lnTo>
                  <a:lnTo>
                    <a:pt x="113030" y="297180"/>
                  </a:lnTo>
                  <a:lnTo>
                    <a:pt x="127000" y="289560"/>
                  </a:lnTo>
                  <a:lnTo>
                    <a:pt x="138430" y="283210"/>
                  </a:lnTo>
                  <a:lnTo>
                    <a:pt x="146050" y="278130"/>
                  </a:lnTo>
                  <a:lnTo>
                    <a:pt x="154940" y="271780"/>
                  </a:lnTo>
                  <a:lnTo>
                    <a:pt x="163830" y="264160"/>
                  </a:lnTo>
                  <a:lnTo>
                    <a:pt x="172720" y="256540"/>
                  </a:lnTo>
                  <a:lnTo>
                    <a:pt x="179070" y="247650"/>
                  </a:lnTo>
                  <a:lnTo>
                    <a:pt x="185420" y="236220"/>
                  </a:lnTo>
                  <a:lnTo>
                    <a:pt x="190500" y="226060"/>
                  </a:lnTo>
                  <a:lnTo>
                    <a:pt x="196850" y="217170"/>
                  </a:lnTo>
                  <a:lnTo>
                    <a:pt x="204470" y="209550"/>
                  </a:lnTo>
                  <a:lnTo>
                    <a:pt x="212090" y="203200"/>
                  </a:lnTo>
                  <a:lnTo>
                    <a:pt x="217170" y="194310"/>
                  </a:lnTo>
                  <a:lnTo>
                    <a:pt x="220980" y="185420"/>
                  </a:lnTo>
                  <a:lnTo>
                    <a:pt x="222250" y="173990"/>
                  </a:lnTo>
                  <a:lnTo>
                    <a:pt x="224790" y="165100"/>
                  </a:lnTo>
                  <a:lnTo>
                    <a:pt x="224790" y="158750"/>
                  </a:lnTo>
                  <a:lnTo>
                    <a:pt x="226060" y="152400"/>
                  </a:lnTo>
                  <a:lnTo>
                    <a:pt x="226060" y="142240"/>
                  </a:lnTo>
                  <a:lnTo>
                    <a:pt x="227330" y="116840"/>
                  </a:lnTo>
                  <a:lnTo>
                    <a:pt x="224790" y="104140"/>
                  </a:lnTo>
                  <a:lnTo>
                    <a:pt x="219710" y="93980"/>
                  </a:lnTo>
                  <a:lnTo>
                    <a:pt x="213360" y="83820"/>
                  </a:lnTo>
                  <a:lnTo>
                    <a:pt x="208280" y="73660"/>
                  </a:lnTo>
                  <a:lnTo>
                    <a:pt x="203200" y="64770"/>
                  </a:lnTo>
                  <a:lnTo>
                    <a:pt x="176530" y="25400"/>
                  </a:lnTo>
                </a:path>
              </a:pathLst>
            </a:custGeom>
            <a:ln w="38100" cap="flat" cmpd="sng" algn="ctr">
              <a:solidFill>
                <a:srgbClr val="00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Freeform 15"/>
            <p:cNvSpPr/>
            <p:nvPr/>
          </p:nvSpPr>
          <p:spPr>
            <a:xfrm>
              <a:off x="2020570" y="4356100"/>
              <a:ext cx="163831" cy="508001"/>
            </a:xfrm>
            <a:custGeom>
              <a:avLst/>
              <a:gdLst/>
              <a:ahLst/>
              <a:cxnLst/>
              <a:rect l="0" t="0" r="0" b="0"/>
              <a:pathLst>
                <a:path w="163831" h="508001">
                  <a:moveTo>
                    <a:pt x="163830" y="0"/>
                  </a:moveTo>
                  <a:lnTo>
                    <a:pt x="143510" y="6350"/>
                  </a:lnTo>
                  <a:lnTo>
                    <a:pt x="137160" y="10160"/>
                  </a:lnTo>
                  <a:lnTo>
                    <a:pt x="133350" y="13970"/>
                  </a:lnTo>
                  <a:lnTo>
                    <a:pt x="130810" y="17780"/>
                  </a:lnTo>
                  <a:lnTo>
                    <a:pt x="128270" y="22860"/>
                  </a:lnTo>
                  <a:lnTo>
                    <a:pt x="124460" y="29210"/>
                  </a:lnTo>
                  <a:lnTo>
                    <a:pt x="120650" y="36830"/>
                  </a:lnTo>
                  <a:lnTo>
                    <a:pt x="115570" y="44450"/>
                  </a:lnTo>
                  <a:lnTo>
                    <a:pt x="109220" y="52070"/>
                  </a:lnTo>
                  <a:lnTo>
                    <a:pt x="101600" y="59690"/>
                  </a:lnTo>
                  <a:lnTo>
                    <a:pt x="95250" y="68580"/>
                  </a:lnTo>
                  <a:lnTo>
                    <a:pt x="90170" y="76200"/>
                  </a:lnTo>
                  <a:lnTo>
                    <a:pt x="85090" y="85090"/>
                  </a:lnTo>
                  <a:lnTo>
                    <a:pt x="80010" y="95250"/>
                  </a:lnTo>
                  <a:lnTo>
                    <a:pt x="76200" y="105410"/>
                  </a:lnTo>
                  <a:lnTo>
                    <a:pt x="71120" y="116840"/>
                  </a:lnTo>
                  <a:lnTo>
                    <a:pt x="62230" y="140970"/>
                  </a:lnTo>
                  <a:lnTo>
                    <a:pt x="58420" y="153670"/>
                  </a:lnTo>
                  <a:lnTo>
                    <a:pt x="52070" y="165100"/>
                  </a:lnTo>
                  <a:lnTo>
                    <a:pt x="45720" y="177800"/>
                  </a:lnTo>
                  <a:lnTo>
                    <a:pt x="38100" y="190500"/>
                  </a:lnTo>
                  <a:lnTo>
                    <a:pt x="31750" y="203200"/>
                  </a:lnTo>
                  <a:lnTo>
                    <a:pt x="26670" y="215900"/>
                  </a:lnTo>
                  <a:lnTo>
                    <a:pt x="21590" y="228600"/>
                  </a:lnTo>
                  <a:lnTo>
                    <a:pt x="17780" y="242570"/>
                  </a:lnTo>
                  <a:lnTo>
                    <a:pt x="16510" y="257810"/>
                  </a:lnTo>
                  <a:lnTo>
                    <a:pt x="13970" y="273050"/>
                  </a:lnTo>
                  <a:lnTo>
                    <a:pt x="13970" y="287020"/>
                  </a:lnTo>
                  <a:lnTo>
                    <a:pt x="12700" y="298450"/>
                  </a:lnTo>
                  <a:lnTo>
                    <a:pt x="12700" y="308610"/>
                  </a:lnTo>
                  <a:lnTo>
                    <a:pt x="10160" y="321310"/>
                  </a:lnTo>
                  <a:lnTo>
                    <a:pt x="7620" y="335280"/>
                  </a:lnTo>
                  <a:lnTo>
                    <a:pt x="5080" y="350520"/>
                  </a:lnTo>
                  <a:lnTo>
                    <a:pt x="2540" y="363220"/>
                  </a:lnTo>
                  <a:lnTo>
                    <a:pt x="1270" y="374650"/>
                  </a:lnTo>
                  <a:lnTo>
                    <a:pt x="0" y="386080"/>
                  </a:lnTo>
                  <a:lnTo>
                    <a:pt x="1270" y="394970"/>
                  </a:lnTo>
                  <a:lnTo>
                    <a:pt x="3810" y="405130"/>
                  </a:lnTo>
                  <a:lnTo>
                    <a:pt x="6350" y="414020"/>
                  </a:lnTo>
                  <a:lnTo>
                    <a:pt x="7620" y="422910"/>
                  </a:lnTo>
                  <a:lnTo>
                    <a:pt x="8890" y="431800"/>
                  </a:lnTo>
                  <a:lnTo>
                    <a:pt x="10160" y="439420"/>
                  </a:lnTo>
                  <a:lnTo>
                    <a:pt x="12700" y="447040"/>
                  </a:lnTo>
                  <a:lnTo>
                    <a:pt x="17780" y="453390"/>
                  </a:lnTo>
                  <a:lnTo>
                    <a:pt x="24130" y="458470"/>
                  </a:lnTo>
                  <a:lnTo>
                    <a:pt x="30480" y="464820"/>
                  </a:lnTo>
                  <a:lnTo>
                    <a:pt x="35560" y="472440"/>
                  </a:lnTo>
                  <a:lnTo>
                    <a:pt x="39370" y="480060"/>
                  </a:lnTo>
                  <a:lnTo>
                    <a:pt x="44450" y="486410"/>
                  </a:lnTo>
                  <a:lnTo>
                    <a:pt x="49530" y="492760"/>
                  </a:lnTo>
                  <a:lnTo>
                    <a:pt x="74930" y="508000"/>
                  </a:lnTo>
                </a:path>
              </a:pathLst>
            </a:custGeom>
            <a:ln w="38100" cap="flat" cmpd="sng" algn="ctr">
              <a:solidFill>
                <a:srgbClr val="00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Freeform 16"/>
            <p:cNvSpPr/>
            <p:nvPr/>
          </p:nvSpPr>
          <p:spPr>
            <a:xfrm>
              <a:off x="2209800" y="4465320"/>
              <a:ext cx="219711" cy="284481"/>
            </a:xfrm>
            <a:custGeom>
              <a:avLst/>
              <a:gdLst/>
              <a:ahLst/>
              <a:cxnLst/>
              <a:rect l="0" t="0" r="0" b="0"/>
              <a:pathLst>
                <a:path w="219711" h="284481">
                  <a:moveTo>
                    <a:pt x="0" y="43180"/>
                  </a:moveTo>
                  <a:lnTo>
                    <a:pt x="0" y="29210"/>
                  </a:lnTo>
                  <a:lnTo>
                    <a:pt x="2540" y="24130"/>
                  </a:lnTo>
                  <a:lnTo>
                    <a:pt x="7620" y="19050"/>
                  </a:lnTo>
                  <a:lnTo>
                    <a:pt x="13970" y="13970"/>
                  </a:lnTo>
                  <a:lnTo>
                    <a:pt x="20320" y="10160"/>
                  </a:lnTo>
                  <a:lnTo>
                    <a:pt x="27940" y="5080"/>
                  </a:lnTo>
                  <a:lnTo>
                    <a:pt x="35560" y="1270"/>
                  </a:lnTo>
                  <a:lnTo>
                    <a:pt x="45720" y="0"/>
                  </a:lnTo>
                  <a:lnTo>
                    <a:pt x="58420" y="0"/>
                  </a:lnTo>
                  <a:lnTo>
                    <a:pt x="73660" y="1270"/>
                  </a:lnTo>
                  <a:lnTo>
                    <a:pt x="88900" y="3810"/>
                  </a:lnTo>
                  <a:lnTo>
                    <a:pt x="104140" y="7620"/>
                  </a:lnTo>
                  <a:lnTo>
                    <a:pt x="120650" y="11430"/>
                  </a:lnTo>
                  <a:lnTo>
                    <a:pt x="133350" y="13970"/>
                  </a:lnTo>
                  <a:lnTo>
                    <a:pt x="146050" y="19050"/>
                  </a:lnTo>
                  <a:lnTo>
                    <a:pt x="156210" y="22860"/>
                  </a:lnTo>
                  <a:lnTo>
                    <a:pt x="165100" y="27940"/>
                  </a:lnTo>
                  <a:lnTo>
                    <a:pt x="171450" y="34290"/>
                  </a:lnTo>
                  <a:lnTo>
                    <a:pt x="177800" y="41910"/>
                  </a:lnTo>
                  <a:lnTo>
                    <a:pt x="180340" y="50800"/>
                  </a:lnTo>
                  <a:lnTo>
                    <a:pt x="181610" y="60960"/>
                  </a:lnTo>
                  <a:lnTo>
                    <a:pt x="180340" y="72390"/>
                  </a:lnTo>
                  <a:lnTo>
                    <a:pt x="175260" y="81280"/>
                  </a:lnTo>
                  <a:lnTo>
                    <a:pt x="167640" y="87630"/>
                  </a:lnTo>
                  <a:lnTo>
                    <a:pt x="158750" y="93980"/>
                  </a:lnTo>
                  <a:lnTo>
                    <a:pt x="151130" y="100330"/>
                  </a:lnTo>
                  <a:lnTo>
                    <a:pt x="144780" y="105410"/>
                  </a:lnTo>
                  <a:lnTo>
                    <a:pt x="138430" y="109220"/>
                  </a:lnTo>
                  <a:lnTo>
                    <a:pt x="130810" y="113030"/>
                  </a:lnTo>
                  <a:lnTo>
                    <a:pt x="120650" y="115570"/>
                  </a:lnTo>
                  <a:lnTo>
                    <a:pt x="110490" y="116840"/>
                  </a:lnTo>
                  <a:lnTo>
                    <a:pt x="106680" y="119380"/>
                  </a:lnTo>
                  <a:lnTo>
                    <a:pt x="109220" y="121920"/>
                  </a:lnTo>
                  <a:lnTo>
                    <a:pt x="115570" y="125730"/>
                  </a:lnTo>
                  <a:lnTo>
                    <a:pt x="123190" y="129540"/>
                  </a:lnTo>
                  <a:lnTo>
                    <a:pt x="133350" y="133350"/>
                  </a:lnTo>
                  <a:lnTo>
                    <a:pt x="143510" y="137160"/>
                  </a:lnTo>
                  <a:lnTo>
                    <a:pt x="152400" y="140970"/>
                  </a:lnTo>
                  <a:lnTo>
                    <a:pt x="160020" y="144780"/>
                  </a:lnTo>
                  <a:lnTo>
                    <a:pt x="165100" y="148590"/>
                  </a:lnTo>
                  <a:lnTo>
                    <a:pt x="171450" y="153670"/>
                  </a:lnTo>
                  <a:lnTo>
                    <a:pt x="176530" y="157480"/>
                  </a:lnTo>
                  <a:lnTo>
                    <a:pt x="180340" y="161290"/>
                  </a:lnTo>
                  <a:lnTo>
                    <a:pt x="186690" y="168910"/>
                  </a:lnTo>
                  <a:lnTo>
                    <a:pt x="194310" y="177800"/>
                  </a:lnTo>
                  <a:lnTo>
                    <a:pt x="200660" y="187960"/>
                  </a:lnTo>
                  <a:lnTo>
                    <a:pt x="207010" y="195580"/>
                  </a:lnTo>
                  <a:lnTo>
                    <a:pt x="213360" y="203200"/>
                  </a:lnTo>
                  <a:lnTo>
                    <a:pt x="218440" y="209550"/>
                  </a:lnTo>
                  <a:lnTo>
                    <a:pt x="219710" y="215900"/>
                  </a:lnTo>
                  <a:lnTo>
                    <a:pt x="219710" y="223520"/>
                  </a:lnTo>
                  <a:lnTo>
                    <a:pt x="218440" y="231140"/>
                  </a:lnTo>
                  <a:lnTo>
                    <a:pt x="214630" y="238760"/>
                  </a:lnTo>
                  <a:lnTo>
                    <a:pt x="209550" y="247650"/>
                  </a:lnTo>
                  <a:lnTo>
                    <a:pt x="203200" y="255270"/>
                  </a:lnTo>
                  <a:lnTo>
                    <a:pt x="198120" y="260350"/>
                  </a:lnTo>
                  <a:lnTo>
                    <a:pt x="193040" y="264160"/>
                  </a:lnTo>
                  <a:lnTo>
                    <a:pt x="167640" y="276860"/>
                  </a:lnTo>
                  <a:lnTo>
                    <a:pt x="157480" y="279400"/>
                  </a:lnTo>
                  <a:lnTo>
                    <a:pt x="147320" y="280670"/>
                  </a:lnTo>
                  <a:lnTo>
                    <a:pt x="137160" y="281940"/>
                  </a:lnTo>
                  <a:lnTo>
                    <a:pt x="124460" y="283210"/>
                  </a:lnTo>
                  <a:lnTo>
                    <a:pt x="113030" y="283210"/>
                  </a:lnTo>
                  <a:lnTo>
                    <a:pt x="63500" y="284480"/>
                  </a:lnTo>
                </a:path>
              </a:pathLst>
            </a:custGeom>
            <a:ln w="38100" cap="flat" cmpd="sng" algn="ctr">
              <a:solidFill>
                <a:srgbClr val="00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Freeform 17"/>
            <p:cNvSpPr/>
            <p:nvPr/>
          </p:nvSpPr>
          <p:spPr>
            <a:xfrm>
              <a:off x="2485390" y="4508500"/>
              <a:ext cx="199391" cy="227331"/>
            </a:xfrm>
            <a:custGeom>
              <a:avLst/>
              <a:gdLst/>
              <a:ahLst/>
              <a:cxnLst/>
              <a:rect l="0" t="0" r="0" b="0"/>
              <a:pathLst>
                <a:path w="199391" h="227331">
                  <a:moveTo>
                    <a:pt x="143510" y="0"/>
                  </a:moveTo>
                  <a:lnTo>
                    <a:pt x="129540" y="6350"/>
                  </a:lnTo>
                  <a:lnTo>
                    <a:pt x="120650" y="13970"/>
                  </a:lnTo>
                  <a:lnTo>
                    <a:pt x="107950" y="25400"/>
                  </a:lnTo>
                  <a:lnTo>
                    <a:pt x="82550" y="49530"/>
                  </a:lnTo>
                  <a:lnTo>
                    <a:pt x="40640" y="90170"/>
                  </a:lnTo>
                  <a:lnTo>
                    <a:pt x="35560" y="97790"/>
                  </a:lnTo>
                  <a:lnTo>
                    <a:pt x="30480" y="107950"/>
                  </a:lnTo>
                  <a:lnTo>
                    <a:pt x="21590" y="128270"/>
                  </a:lnTo>
                  <a:lnTo>
                    <a:pt x="12700" y="147320"/>
                  </a:lnTo>
                  <a:lnTo>
                    <a:pt x="7620" y="154940"/>
                  </a:lnTo>
                  <a:lnTo>
                    <a:pt x="3810" y="161290"/>
                  </a:lnTo>
                  <a:lnTo>
                    <a:pt x="0" y="166370"/>
                  </a:lnTo>
                  <a:lnTo>
                    <a:pt x="0" y="173990"/>
                  </a:lnTo>
                  <a:lnTo>
                    <a:pt x="2540" y="184150"/>
                  </a:lnTo>
                  <a:lnTo>
                    <a:pt x="7620" y="194310"/>
                  </a:lnTo>
                  <a:lnTo>
                    <a:pt x="12700" y="203200"/>
                  </a:lnTo>
                  <a:lnTo>
                    <a:pt x="20320" y="210820"/>
                  </a:lnTo>
                  <a:lnTo>
                    <a:pt x="26670" y="215900"/>
                  </a:lnTo>
                  <a:lnTo>
                    <a:pt x="35560" y="220980"/>
                  </a:lnTo>
                  <a:lnTo>
                    <a:pt x="43180" y="223520"/>
                  </a:lnTo>
                  <a:lnTo>
                    <a:pt x="50800" y="224790"/>
                  </a:lnTo>
                  <a:lnTo>
                    <a:pt x="59690" y="226060"/>
                  </a:lnTo>
                  <a:lnTo>
                    <a:pt x="67310" y="227330"/>
                  </a:lnTo>
                  <a:lnTo>
                    <a:pt x="76200" y="227330"/>
                  </a:lnTo>
                  <a:lnTo>
                    <a:pt x="83820" y="226060"/>
                  </a:lnTo>
                  <a:lnTo>
                    <a:pt x="92710" y="224790"/>
                  </a:lnTo>
                  <a:lnTo>
                    <a:pt x="133350" y="210820"/>
                  </a:lnTo>
                  <a:lnTo>
                    <a:pt x="142240" y="207010"/>
                  </a:lnTo>
                  <a:lnTo>
                    <a:pt x="149860" y="203200"/>
                  </a:lnTo>
                  <a:lnTo>
                    <a:pt x="156210" y="198120"/>
                  </a:lnTo>
                  <a:lnTo>
                    <a:pt x="161290" y="193040"/>
                  </a:lnTo>
                  <a:lnTo>
                    <a:pt x="167640" y="186690"/>
                  </a:lnTo>
                  <a:lnTo>
                    <a:pt x="171450" y="179070"/>
                  </a:lnTo>
                  <a:lnTo>
                    <a:pt x="176530" y="172720"/>
                  </a:lnTo>
                  <a:lnTo>
                    <a:pt x="181610" y="167640"/>
                  </a:lnTo>
                  <a:lnTo>
                    <a:pt x="185420" y="162560"/>
                  </a:lnTo>
                  <a:lnTo>
                    <a:pt x="189230" y="156210"/>
                  </a:lnTo>
                  <a:lnTo>
                    <a:pt x="194310" y="149860"/>
                  </a:lnTo>
                  <a:lnTo>
                    <a:pt x="198120" y="142240"/>
                  </a:lnTo>
                  <a:lnTo>
                    <a:pt x="199390" y="130810"/>
                  </a:lnTo>
                  <a:lnTo>
                    <a:pt x="199390" y="118110"/>
                  </a:lnTo>
                  <a:lnTo>
                    <a:pt x="198120" y="104140"/>
                  </a:lnTo>
                  <a:lnTo>
                    <a:pt x="195580" y="92710"/>
                  </a:lnTo>
                  <a:lnTo>
                    <a:pt x="191770" y="81280"/>
                  </a:lnTo>
                  <a:lnTo>
                    <a:pt x="187960" y="71120"/>
                  </a:lnTo>
                  <a:lnTo>
                    <a:pt x="185420" y="60960"/>
                  </a:lnTo>
                  <a:lnTo>
                    <a:pt x="180340" y="52070"/>
                  </a:lnTo>
                  <a:lnTo>
                    <a:pt x="168910" y="25400"/>
                  </a:lnTo>
                </a:path>
              </a:pathLst>
            </a:custGeom>
            <a:ln w="38100" cap="flat" cmpd="sng" algn="ctr">
              <a:solidFill>
                <a:srgbClr val="00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Freeform 18"/>
            <p:cNvSpPr/>
            <p:nvPr/>
          </p:nvSpPr>
          <p:spPr>
            <a:xfrm>
              <a:off x="2654300" y="4330700"/>
              <a:ext cx="177801" cy="558801"/>
            </a:xfrm>
            <a:custGeom>
              <a:avLst/>
              <a:gdLst/>
              <a:ahLst/>
              <a:cxnLst/>
              <a:rect l="0" t="0" r="0" b="0"/>
              <a:pathLst>
                <a:path w="177801" h="558801">
                  <a:moveTo>
                    <a:pt x="0" y="0"/>
                  </a:moveTo>
                  <a:lnTo>
                    <a:pt x="13970" y="6350"/>
                  </a:lnTo>
                  <a:lnTo>
                    <a:pt x="20320" y="11430"/>
                  </a:lnTo>
                  <a:lnTo>
                    <a:pt x="27940" y="17780"/>
                  </a:lnTo>
                  <a:lnTo>
                    <a:pt x="35560" y="24130"/>
                  </a:lnTo>
                  <a:lnTo>
                    <a:pt x="43180" y="30480"/>
                  </a:lnTo>
                  <a:lnTo>
                    <a:pt x="52070" y="35560"/>
                  </a:lnTo>
                  <a:lnTo>
                    <a:pt x="59690" y="40640"/>
                  </a:lnTo>
                  <a:lnTo>
                    <a:pt x="68580" y="46990"/>
                  </a:lnTo>
                  <a:lnTo>
                    <a:pt x="76200" y="53340"/>
                  </a:lnTo>
                  <a:lnTo>
                    <a:pt x="85090" y="60960"/>
                  </a:lnTo>
                  <a:lnTo>
                    <a:pt x="91440" y="68580"/>
                  </a:lnTo>
                  <a:lnTo>
                    <a:pt x="97790" y="77470"/>
                  </a:lnTo>
                  <a:lnTo>
                    <a:pt x="102870" y="85090"/>
                  </a:lnTo>
                  <a:lnTo>
                    <a:pt x="107950" y="95250"/>
                  </a:lnTo>
                  <a:lnTo>
                    <a:pt x="113030" y="105410"/>
                  </a:lnTo>
                  <a:lnTo>
                    <a:pt x="118110" y="116840"/>
                  </a:lnTo>
                  <a:lnTo>
                    <a:pt x="123190" y="127000"/>
                  </a:lnTo>
                  <a:lnTo>
                    <a:pt x="130810" y="137160"/>
                  </a:lnTo>
                  <a:lnTo>
                    <a:pt x="137160" y="146050"/>
                  </a:lnTo>
                  <a:lnTo>
                    <a:pt x="143510" y="157480"/>
                  </a:lnTo>
                  <a:lnTo>
                    <a:pt x="149860" y="167640"/>
                  </a:lnTo>
                  <a:lnTo>
                    <a:pt x="160020" y="190500"/>
                  </a:lnTo>
                  <a:lnTo>
                    <a:pt x="168910" y="209550"/>
                  </a:lnTo>
                  <a:lnTo>
                    <a:pt x="171450" y="222250"/>
                  </a:lnTo>
                  <a:lnTo>
                    <a:pt x="173990" y="234950"/>
                  </a:lnTo>
                  <a:lnTo>
                    <a:pt x="175260" y="250190"/>
                  </a:lnTo>
                  <a:lnTo>
                    <a:pt x="176530" y="262890"/>
                  </a:lnTo>
                  <a:lnTo>
                    <a:pt x="176530" y="274320"/>
                  </a:lnTo>
                  <a:lnTo>
                    <a:pt x="176530" y="284480"/>
                  </a:lnTo>
                  <a:lnTo>
                    <a:pt x="177800" y="318770"/>
                  </a:lnTo>
                  <a:lnTo>
                    <a:pt x="175260" y="334010"/>
                  </a:lnTo>
                  <a:lnTo>
                    <a:pt x="170180" y="350520"/>
                  </a:lnTo>
                  <a:lnTo>
                    <a:pt x="163830" y="369570"/>
                  </a:lnTo>
                  <a:lnTo>
                    <a:pt x="158750" y="384810"/>
                  </a:lnTo>
                  <a:lnTo>
                    <a:pt x="153670" y="397510"/>
                  </a:lnTo>
                  <a:lnTo>
                    <a:pt x="148590" y="408940"/>
                  </a:lnTo>
                  <a:lnTo>
                    <a:pt x="146050" y="420370"/>
                  </a:lnTo>
                  <a:lnTo>
                    <a:pt x="143510" y="433070"/>
                  </a:lnTo>
                  <a:lnTo>
                    <a:pt x="142240" y="445770"/>
                  </a:lnTo>
                  <a:lnTo>
                    <a:pt x="138430" y="454660"/>
                  </a:lnTo>
                  <a:lnTo>
                    <a:pt x="133350" y="462280"/>
                  </a:lnTo>
                  <a:lnTo>
                    <a:pt x="127000" y="469900"/>
                  </a:lnTo>
                  <a:lnTo>
                    <a:pt x="123190" y="476250"/>
                  </a:lnTo>
                  <a:lnTo>
                    <a:pt x="118110" y="492760"/>
                  </a:lnTo>
                  <a:lnTo>
                    <a:pt x="114300" y="500380"/>
                  </a:lnTo>
                  <a:lnTo>
                    <a:pt x="107950" y="508000"/>
                  </a:lnTo>
                  <a:lnTo>
                    <a:pt x="101600" y="516890"/>
                  </a:lnTo>
                  <a:lnTo>
                    <a:pt x="95250" y="523240"/>
                  </a:lnTo>
                  <a:lnTo>
                    <a:pt x="87630" y="529590"/>
                  </a:lnTo>
                  <a:lnTo>
                    <a:pt x="78740" y="534670"/>
                  </a:lnTo>
                  <a:lnTo>
                    <a:pt x="72390" y="539750"/>
                  </a:lnTo>
                  <a:lnTo>
                    <a:pt x="67310" y="544830"/>
                  </a:lnTo>
                  <a:lnTo>
                    <a:pt x="50800" y="558800"/>
                  </a:lnTo>
                </a:path>
              </a:pathLst>
            </a:custGeom>
            <a:ln w="38100" cap="flat" cmpd="sng" algn="ctr">
              <a:solidFill>
                <a:srgbClr val="00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Freeform 19"/>
            <p:cNvSpPr/>
            <p:nvPr/>
          </p:nvSpPr>
          <p:spPr>
            <a:xfrm>
              <a:off x="2997200" y="4573270"/>
              <a:ext cx="203201" cy="36831"/>
            </a:xfrm>
            <a:custGeom>
              <a:avLst/>
              <a:gdLst/>
              <a:ahLst/>
              <a:cxnLst/>
              <a:rect l="0" t="0" r="0" b="0"/>
              <a:pathLst>
                <a:path w="203201" h="36831">
                  <a:moveTo>
                    <a:pt x="0" y="11430"/>
                  </a:moveTo>
                  <a:lnTo>
                    <a:pt x="6350" y="5080"/>
                  </a:lnTo>
                  <a:lnTo>
                    <a:pt x="12700" y="2540"/>
                  </a:lnTo>
                  <a:lnTo>
                    <a:pt x="21590" y="1270"/>
                  </a:lnTo>
                  <a:lnTo>
                    <a:pt x="31750" y="0"/>
                  </a:lnTo>
                  <a:lnTo>
                    <a:pt x="40640" y="1270"/>
                  </a:lnTo>
                  <a:lnTo>
                    <a:pt x="49530" y="3810"/>
                  </a:lnTo>
                  <a:lnTo>
                    <a:pt x="58420" y="6350"/>
                  </a:lnTo>
                  <a:lnTo>
                    <a:pt x="67310" y="7620"/>
                  </a:lnTo>
                  <a:lnTo>
                    <a:pt x="76200" y="8890"/>
                  </a:lnTo>
                  <a:lnTo>
                    <a:pt x="83820" y="10160"/>
                  </a:lnTo>
                  <a:lnTo>
                    <a:pt x="92710" y="11430"/>
                  </a:lnTo>
                  <a:lnTo>
                    <a:pt x="101600" y="13970"/>
                  </a:lnTo>
                  <a:lnTo>
                    <a:pt x="110490" y="17780"/>
                  </a:lnTo>
                  <a:lnTo>
                    <a:pt x="121920" y="21590"/>
                  </a:lnTo>
                  <a:lnTo>
                    <a:pt x="148590" y="29210"/>
                  </a:lnTo>
                  <a:lnTo>
                    <a:pt x="161290" y="31750"/>
                  </a:lnTo>
                  <a:lnTo>
                    <a:pt x="172720" y="33020"/>
                  </a:lnTo>
                  <a:lnTo>
                    <a:pt x="203200" y="36830"/>
                  </a:lnTo>
                </a:path>
              </a:pathLst>
            </a:custGeom>
            <a:ln w="38100" cap="flat" cmpd="sng" algn="ctr">
              <a:solidFill>
                <a:srgbClr val="00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 name="Freeform 20"/>
            <p:cNvSpPr/>
            <p:nvPr/>
          </p:nvSpPr>
          <p:spPr>
            <a:xfrm>
              <a:off x="3009900" y="4673600"/>
              <a:ext cx="127001" cy="12701"/>
            </a:xfrm>
            <a:custGeom>
              <a:avLst/>
              <a:gdLst/>
              <a:ahLst/>
              <a:cxnLst/>
              <a:rect l="0" t="0" r="0" b="0"/>
              <a:pathLst>
                <a:path w="127001" h="12701">
                  <a:moveTo>
                    <a:pt x="0" y="0"/>
                  </a:moveTo>
                  <a:lnTo>
                    <a:pt x="20320" y="6350"/>
                  </a:lnTo>
                  <a:lnTo>
                    <a:pt x="31750" y="8890"/>
                  </a:lnTo>
                  <a:lnTo>
                    <a:pt x="45720" y="10160"/>
                  </a:lnTo>
                  <a:lnTo>
                    <a:pt x="59690" y="11430"/>
                  </a:lnTo>
                  <a:lnTo>
                    <a:pt x="87630" y="11430"/>
                  </a:lnTo>
                  <a:lnTo>
                    <a:pt x="127000" y="12700"/>
                  </a:lnTo>
                </a:path>
              </a:pathLst>
            </a:custGeom>
            <a:ln w="38100" cap="flat" cmpd="sng" algn="ctr">
              <a:solidFill>
                <a:srgbClr val="00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27" name="Group 26"/>
          <p:cNvGrpSpPr/>
          <p:nvPr/>
        </p:nvGrpSpPr>
        <p:grpSpPr>
          <a:xfrm>
            <a:off x="4318000" y="2508250"/>
            <a:ext cx="292101" cy="323851"/>
            <a:chOff x="4318000" y="2508250"/>
            <a:chExt cx="292101" cy="323851"/>
          </a:xfrm>
        </p:grpSpPr>
        <p:sp>
          <p:nvSpPr>
            <p:cNvPr id="23" name="Freeform 22"/>
            <p:cNvSpPr/>
            <p:nvPr/>
          </p:nvSpPr>
          <p:spPr>
            <a:xfrm>
              <a:off x="4368800" y="2508250"/>
              <a:ext cx="203201" cy="323851"/>
            </a:xfrm>
            <a:custGeom>
              <a:avLst/>
              <a:gdLst/>
              <a:ahLst/>
              <a:cxnLst/>
              <a:rect l="0" t="0" r="0" b="0"/>
              <a:pathLst>
                <a:path w="203201" h="323851">
                  <a:moveTo>
                    <a:pt x="0" y="323850"/>
                  </a:moveTo>
                  <a:lnTo>
                    <a:pt x="0" y="281940"/>
                  </a:lnTo>
                  <a:lnTo>
                    <a:pt x="1270" y="271780"/>
                  </a:lnTo>
                  <a:lnTo>
                    <a:pt x="3810" y="262890"/>
                  </a:lnTo>
                  <a:lnTo>
                    <a:pt x="6350" y="252730"/>
                  </a:lnTo>
                  <a:lnTo>
                    <a:pt x="8890" y="242570"/>
                  </a:lnTo>
                  <a:lnTo>
                    <a:pt x="10160" y="232410"/>
                  </a:lnTo>
                  <a:lnTo>
                    <a:pt x="11430" y="219710"/>
                  </a:lnTo>
                  <a:lnTo>
                    <a:pt x="12700" y="209550"/>
                  </a:lnTo>
                  <a:lnTo>
                    <a:pt x="15240" y="199390"/>
                  </a:lnTo>
                  <a:lnTo>
                    <a:pt x="19050" y="190500"/>
                  </a:lnTo>
                  <a:lnTo>
                    <a:pt x="21590" y="180340"/>
                  </a:lnTo>
                  <a:lnTo>
                    <a:pt x="22860" y="168910"/>
                  </a:lnTo>
                  <a:lnTo>
                    <a:pt x="22860" y="156210"/>
                  </a:lnTo>
                  <a:lnTo>
                    <a:pt x="25400" y="144780"/>
                  </a:lnTo>
                  <a:lnTo>
                    <a:pt x="27940" y="132080"/>
                  </a:lnTo>
                  <a:lnTo>
                    <a:pt x="31750" y="120650"/>
                  </a:lnTo>
                  <a:lnTo>
                    <a:pt x="35560" y="109220"/>
                  </a:lnTo>
                  <a:lnTo>
                    <a:pt x="39370" y="99060"/>
                  </a:lnTo>
                  <a:lnTo>
                    <a:pt x="43180" y="88900"/>
                  </a:lnTo>
                  <a:lnTo>
                    <a:pt x="46990" y="80010"/>
                  </a:lnTo>
                  <a:lnTo>
                    <a:pt x="54610" y="62230"/>
                  </a:lnTo>
                  <a:lnTo>
                    <a:pt x="58420" y="53340"/>
                  </a:lnTo>
                  <a:lnTo>
                    <a:pt x="59690" y="44450"/>
                  </a:lnTo>
                  <a:lnTo>
                    <a:pt x="60960" y="35560"/>
                  </a:lnTo>
                  <a:lnTo>
                    <a:pt x="64770" y="29210"/>
                  </a:lnTo>
                  <a:lnTo>
                    <a:pt x="69850" y="22860"/>
                  </a:lnTo>
                  <a:lnTo>
                    <a:pt x="76200" y="17780"/>
                  </a:lnTo>
                  <a:lnTo>
                    <a:pt x="83820" y="13970"/>
                  </a:lnTo>
                  <a:lnTo>
                    <a:pt x="91440" y="11430"/>
                  </a:lnTo>
                  <a:lnTo>
                    <a:pt x="99060" y="10160"/>
                  </a:lnTo>
                  <a:lnTo>
                    <a:pt x="107950" y="7620"/>
                  </a:lnTo>
                  <a:lnTo>
                    <a:pt x="118110" y="3810"/>
                  </a:lnTo>
                  <a:lnTo>
                    <a:pt x="129540" y="0"/>
                  </a:lnTo>
                  <a:lnTo>
                    <a:pt x="139700" y="0"/>
                  </a:lnTo>
                  <a:lnTo>
                    <a:pt x="149860" y="0"/>
                  </a:lnTo>
                  <a:lnTo>
                    <a:pt x="158750" y="2540"/>
                  </a:lnTo>
                  <a:lnTo>
                    <a:pt x="167640" y="3810"/>
                  </a:lnTo>
                  <a:lnTo>
                    <a:pt x="176530" y="5080"/>
                  </a:lnTo>
                  <a:lnTo>
                    <a:pt x="203200" y="6350"/>
                  </a:lnTo>
                </a:path>
              </a:pathLst>
            </a:custGeom>
            <a:ln w="38100" cap="flat" cmpd="sng" algn="ctr">
              <a:solidFill>
                <a:srgbClr val="00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 name="Freeform 23"/>
            <p:cNvSpPr/>
            <p:nvPr/>
          </p:nvSpPr>
          <p:spPr>
            <a:xfrm>
              <a:off x="4318000" y="2679700"/>
              <a:ext cx="152401" cy="12701"/>
            </a:xfrm>
            <a:custGeom>
              <a:avLst/>
              <a:gdLst/>
              <a:ahLst/>
              <a:cxnLst/>
              <a:rect l="0" t="0" r="0" b="0"/>
              <a:pathLst>
                <a:path w="152401" h="12701">
                  <a:moveTo>
                    <a:pt x="0" y="0"/>
                  </a:moveTo>
                  <a:lnTo>
                    <a:pt x="20320" y="6350"/>
                  </a:lnTo>
                  <a:lnTo>
                    <a:pt x="30480" y="8890"/>
                  </a:lnTo>
                  <a:lnTo>
                    <a:pt x="41910" y="10160"/>
                  </a:lnTo>
                  <a:lnTo>
                    <a:pt x="53340" y="11430"/>
                  </a:lnTo>
                  <a:lnTo>
                    <a:pt x="64770" y="11430"/>
                  </a:lnTo>
                  <a:lnTo>
                    <a:pt x="90170" y="12700"/>
                  </a:lnTo>
                  <a:lnTo>
                    <a:pt x="152400" y="12700"/>
                  </a:lnTo>
                </a:path>
              </a:pathLst>
            </a:custGeom>
            <a:ln w="38100" cap="flat" cmpd="sng" algn="ctr">
              <a:solidFill>
                <a:srgbClr val="00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5" name="Freeform 24"/>
            <p:cNvSpPr/>
            <p:nvPr/>
          </p:nvSpPr>
          <p:spPr>
            <a:xfrm>
              <a:off x="4559300" y="2641600"/>
              <a:ext cx="12701" cy="127001"/>
            </a:xfrm>
            <a:custGeom>
              <a:avLst/>
              <a:gdLst/>
              <a:ahLst/>
              <a:cxnLst/>
              <a:rect l="0" t="0" r="0" b="0"/>
              <a:pathLst>
                <a:path w="12701" h="127001">
                  <a:moveTo>
                    <a:pt x="12700" y="0"/>
                  </a:moveTo>
                  <a:lnTo>
                    <a:pt x="6350" y="13970"/>
                  </a:lnTo>
                  <a:lnTo>
                    <a:pt x="3810" y="21590"/>
                  </a:lnTo>
                  <a:lnTo>
                    <a:pt x="2540" y="31750"/>
                  </a:lnTo>
                  <a:lnTo>
                    <a:pt x="1270" y="41910"/>
                  </a:lnTo>
                  <a:lnTo>
                    <a:pt x="1270" y="52070"/>
                  </a:lnTo>
                  <a:lnTo>
                    <a:pt x="0" y="71120"/>
                  </a:lnTo>
                  <a:lnTo>
                    <a:pt x="0" y="127000"/>
                  </a:lnTo>
                </a:path>
              </a:pathLst>
            </a:custGeom>
            <a:ln w="38100" cap="flat" cmpd="sng" algn="ctr">
              <a:solidFill>
                <a:srgbClr val="00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 name="Freeform 25"/>
            <p:cNvSpPr/>
            <p:nvPr/>
          </p:nvSpPr>
          <p:spPr>
            <a:xfrm>
              <a:off x="4521200" y="2705100"/>
              <a:ext cx="88901" cy="12701"/>
            </a:xfrm>
            <a:custGeom>
              <a:avLst/>
              <a:gdLst/>
              <a:ahLst/>
              <a:cxnLst/>
              <a:rect l="0" t="0" r="0" b="0"/>
              <a:pathLst>
                <a:path w="88901" h="12701">
                  <a:moveTo>
                    <a:pt x="0" y="0"/>
                  </a:moveTo>
                  <a:lnTo>
                    <a:pt x="41910" y="0"/>
                  </a:lnTo>
                  <a:lnTo>
                    <a:pt x="52070" y="1270"/>
                  </a:lnTo>
                  <a:lnTo>
                    <a:pt x="60960" y="3810"/>
                  </a:lnTo>
                  <a:lnTo>
                    <a:pt x="88900" y="12700"/>
                  </a:lnTo>
                </a:path>
              </a:pathLst>
            </a:custGeom>
            <a:ln w="38100" cap="flat" cmpd="sng" algn="ctr">
              <a:solidFill>
                <a:srgbClr val="00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61" name="Group 60"/>
          <p:cNvGrpSpPr/>
          <p:nvPr/>
        </p:nvGrpSpPr>
        <p:grpSpPr>
          <a:xfrm>
            <a:off x="2552700" y="2971800"/>
            <a:ext cx="2476501" cy="965201"/>
            <a:chOff x="2552700" y="2971800"/>
            <a:chExt cx="2476501" cy="965201"/>
          </a:xfrm>
        </p:grpSpPr>
        <p:sp>
          <p:nvSpPr>
            <p:cNvPr id="28" name="Freeform 27"/>
            <p:cNvSpPr/>
            <p:nvPr/>
          </p:nvSpPr>
          <p:spPr>
            <a:xfrm>
              <a:off x="2622550" y="3394710"/>
              <a:ext cx="82551" cy="237491"/>
            </a:xfrm>
            <a:custGeom>
              <a:avLst/>
              <a:gdLst/>
              <a:ahLst/>
              <a:cxnLst/>
              <a:rect l="0" t="0" r="0" b="0"/>
              <a:pathLst>
                <a:path w="82551" h="237491">
                  <a:moveTo>
                    <a:pt x="19050" y="237490"/>
                  </a:moveTo>
                  <a:lnTo>
                    <a:pt x="12700" y="223520"/>
                  </a:lnTo>
                  <a:lnTo>
                    <a:pt x="10160" y="215900"/>
                  </a:lnTo>
                  <a:lnTo>
                    <a:pt x="8890" y="205740"/>
                  </a:lnTo>
                  <a:lnTo>
                    <a:pt x="7620" y="195580"/>
                  </a:lnTo>
                  <a:lnTo>
                    <a:pt x="6350" y="184150"/>
                  </a:lnTo>
                  <a:lnTo>
                    <a:pt x="3810" y="172720"/>
                  </a:lnTo>
                  <a:lnTo>
                    <a:pt x="0" y="160020"/>
                  </a:lnTo>
                  <a:lnTo>
                    <a:pt x="0" y="148590"/>
                  </a:lnTo>
                  <a:lnTo>
                    <a:pt x="0" y="139700"/>
                  </a:lnTo>
                  <a:lnTo>
                    <a:pt x="2540" y="129540"/>
                  </a:lnTo>
                  <a:lnTo>
                    <a:pt x="3810" y="119380"/>
                  </a:lnTo>
                  <a:lnTo>
                    <a:pt x="5080" y="107950"/>
                  </a:lnTo>
                  <a:lnTo>
                    <a:pt x="5080" y="96520"/>
                  </a:lnTo>
                  <a:lnTo>
                    <a:pt x="6350" y="85090"/>
                  </a:lnTo>
                  <a:lnTo>
                    <a:pt x="10160" y="74930"/>
                  </a:lnTo>
                  <a:lnTo>
                    <a:pt x="12700" y="66040"/>
                  </a:lnTo>
                  <a:lnTo>
                    <a:pt x="15240" y="55880"/>
                  </a:lnTo>
                  <a:lnTo>
                    <a:pt x="16510" y="44450"/>
                  </a:lnTo>
                  <a:lnTo>
                    <a:pt x="17780" y="31750"/>
                  </a:lnTo>
                  <a:lnTo>
                    <a:pt x="19050" y="22860"/>
                  </a:lnTo>
                  <a:lnTo>
                    <a:pt x="21590" y="15240"/>
                  </a:lnTo>
                  <a:lnTo>
                    <a:pt x="25400" y="8890"/>
                  </a:lnTo>
                  <a:lnTo>
                    <a:pt x="31750" y="5080"/>
                  </a:lnTo>
                  <a:lnTo>
                    <a:pt x="40640" y="2540"/>
                  </a:lnTo>
                  <a:lnTo>
                    <a:pt x="49530" y="0"/>
                  </a:lnTo>
                  <a:lnTo>
                    <a:pt x="58420" y="0"/>
                  </a:lnTo>
                  <a:lnTo>
                    <a:pt x="64770" y="1270"/>
                  </a:lnTo>
                  <a:lnTo>
                    <a:pt x="82550" y="8890"/>
                  </a:lnTo>
                </a:path>
              </a:pathLst>
            </a:custGeom>
            <a:ln w="38100" cap="flat" cmpd="sng" algn="ctr">
              <a:solidFill>
                <a:srgbClr val="00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9" name="Freeform 28"/>
            <p:cNvSpPr/>
            <p:nvPr/>
          </p:nvSpPr>
          <p:spPr>
            <a:xfrm>
              <a:off x="2552700" y="3479800"/>
              <a:ext cx="152401" cy="12701"/>
            </a:xfrm>
            <a:custGeom>
              <a:avLst/>
              <a:gdLst/>
              <a:ahLst/>
              <a:cxnLst/>
              <a:rect l="0" t="0" r="0" b="0"/>
              <a:pathLst>
                <a:path w="152401" h="12701">
                  <a:moveTo>
                    <a:pt x="0" y="12700"/>
                  </a:moveTo>
                  <a:lnTo>
                    <a:pt x="13970" y="6350"/>
                  </a:lnTo>
                  <a:lnTo>
                    <a:pt x="21590" y="3810"/>
                  </a:lnTo>
                  <a:lnTo>
                    <a:pt x="31750" y="2540"/>
                  </a:lnTo>
                  <a:lnTo>
                    <a:pt x="41910" y="1270"/>
                  </a:lnTo>
                  <a:lnTo>
                    <a:pt x="52070" y="1270"/>
                  </a:lnTo>
                  <a:lnTo>
                    <a:pt x="71120" y="0"/>
                  </a:lnTo>
                  <a:lnTo>
                    <a:pt x="152400" y="0"/>
                  </a:lnTo>
                </a:path>
              </a:pathLst>
            </a:custGeom>
            <a:ln w="38100" cap="flat" cmpd="sng" algn="ctr">
              <a:solidFill>
                <a:srgbClr val="00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0" name="Freeform 29"/>
            <p:cNvSpPr/>
            <p:nvPr/>
          </p:nvSpPr>
          <p:spPr>
            <a:xfrm>
              <a:off x="2806700" y="3416300"/>
              <a:ext cx="12701" cy="152401"/>
            </a:xfrm>
            <a:custGeom>
              <a:avLst/>
              <a:gdLst/>
              <a:ahLst/>
              <a:cxnLst/>
              <a:rect l="0" t="0" r="0" b="0"/>
              <a:pathLst>
                <a:path w="12701" h="152401">
                  <a:moveTo>
                    <a:pt x="12700" y="0"/>
                  </a:moveTo>
                  <a:lnTo>
                    <a:pt x="6350" y="13970"/>
                  </a:lnTo>
                  <a:lnTo>
                    <a:pt x="3810" y="21590"/>
                  </a:lnTo>
                  <a:lnTo>
                    <a:pt x="2540" y="31750"/>
                  </a:lnTo>
                  <a:lnTo>
                    <a:pt x="1270" y="41910"/>
                  </a:lnTo>
                  <a:lnTo>
                    <a:pt x="1270" y="52070"/>
                  </a:lnTo>
                  <a:lnTo>
                    <a:pt x="0" y="71120"/>
                  </a:lnTo>
                  <a:lnTo>
                    <a:pt x="0" y="152400"/>
                  </a:lnTo>
                </a:path>
              </a:pathLst>
            </a:custGeom>
            <a:ln w="38100" cap="flat" cmpd="sng" algn="ctr">
              <a:solidFill>
                <a:srgbClr val="00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1" name="Freeform 30"/>
            <p:cNvSpPr/>
            <p:nvPr/>
          </p:nvSpPr>
          <p:spPr>
            <a:xfrm>
              <a:off x="2755900" y="3505200"/>
              <a:ext cx="76201" cy="38101"/>
            </a:xfrm>
            <a:custGeom>
              <a:avLst/>
              <a:gdLst/>
              <a:ahLst/>
              <a:cxnLst/>
              <a:rect l="0" t="0" r="0" b="0"/>
              <a:pathLst>
                <a:path w="76201" h="38101">
                  <a:moveTo>
                    <a:pt x="0" y="0"/>
                  </a:moveTo>
                  <a:lnTo>
                    <a:pt x="6350" y="6350"/>
                  </a:lnTo>
                  <a:lnTo>
                    <a:pt x="11430" y="10160"/>
                  </a:lnTo>
                  <a:lnTo>
                    <a:pt x="17780" y="13970"/>
                  </a:lnTo>
                  <a:lnTo>
                    <a:pt x="24130" y="17780"/>
                  </a:lnTo>
                  <a:lnTo>
                    <a:pt x="33020" y="21590"/>
                  </a:lnTo>
                  <a:lnTo>
                    <a:pt x="43180" y="25400"/>
                  </a:lnTo>
                  <a:lnTo>
                    <a:pt x="76200" y="38100"/>
                  </a:lnTo>
                </a:path>
              </a:pathLst>
            </a:custGeom>
            <a:ln w="38100" cap="flat" cmpd="sng" algn="ctr">
              <a:solidFill>
                <a:srgbClr val="00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2" name="Freeform 31"/>
            <p:cNvSpPr/>
            <p:nvPr/>
          </p:nvSpPr>
          <p:spPr>
            <a:xfrm>
              <a:off x="3314700" y="2971800"/>
              <a:ext cx="38101" cy="838201"/>
            </a:xfrm>
            <a:custGeom>
              <a:avLst/>
              <a:gdLst/>
              <a:ahLst/>
              <a:cxnLst/>
              <a:rect l="0" t="0" r="0" b="0"/>
              <a:pathLst>
                <a:path w="38101" h="838201">
                  <a:moveTo>
                    <a:pt x="38100" y="0"/>
                  </a:moveTo>
                  <a:lnTo>
                    <a:pt x="31750" y="20320"/>
                  </a:lnTo>
                  <a:lnTo>
                    <a:pt x="29210" y="31750"/>
                  </a:lnTo>
                  <a:lnTo>
                    <a:pt x="27940" y="45720"/>
                  </a:lnTo>
                  <a:lnTo>
                    <a:pt x="26670" y="72390"/>
                  </a:lnTo>
                  <a:lnTo>
                    <a:pt x="25400" y="93980"/>
                  </a:lnTo>
                  <a:lnTo>
                    <a:pt x="24130" y="105410"/>
                  </a:lnTo>
                  <a:lnTo>
                    <a:pt x="21590" y="116840"/>
                  </a:lnTo>
                  <a:lnTo>
                    <a:pt x="19050" y="128270"/>
                  </a:lnTo>
                  <a:lnTo>
                    <a:pt x="16510" y="139700"/>
                  </a:lnTo>
                  <a:lnTo>
                    <a:pt x="15240" y="149860"/>
                  </a:lnTo>
                  <a:lnTo>
                    <a:pt x="13970" y="158750"/>
                  </a:lnTo>
                  <a:lnTo>
                    <a:pt x="12700" y="170180"/>
                  </a:lnTo>
                  <a:lnTo>
                    <a:pt x="10160" y="184150"/>
                  </a:lnTo>
                  <a:lnTo>
                    <a:pt x="6350" y="199390"/>
                  </a:lnTo>
                  <a:lnTo>
                    <a:pt x="3810" y="213360"/>
                  </a:lnTo>
                  <a:lnTo>
                    <a:pt x="2540" y="227330"/>
                  </a:lnTo>
                  <a:lnTo>
                    <a:pt x="2540" y="240030"/>
                  </a:lnTo>
                  <a:lnTo>
                    <a:pt x="1270" y="254000"/>
                  </a:lnTo>
                  <a:lnTo>
                    <a:pt x="0" y="285750"/>
                  </a:lnTo>
                  <a:lnTo>
                    <a:pt x="0" y="335280"/>
                  </a:lnTo>
                  <a:lnTo>
                    <a:pt x="1270" y="351790"/>
                  </a:lnTo>
                  <a:lnTo>
                    <a:pt x="3810" y="368300"/>
                  </a:lnTo>
                  <a:lnTo>
                    <a:pt x="6350" y="384810"/>
                  </a:lnTo>
                  <a:lnTo>
                    <a:pt x="13970" y="438150"/>
                  </a:lnTo>
                  <a:lnTo>
                    <a:pt x="17780" y="469900"/>
                  </a:lnTo>
                  <a:lnTo>
                    <a:pt x="20320" y="496570"/>
                  </a:lnTo>
                  <a:lnTo>
                    <a:pt x="21590" y="520700"/>
                  </a:lnTo>
                  <a:lnTo>
                    <a:pt x="22860" y="541020"/>
                  </a:lnTo>
                  <a:lnTo>
                    <a:pt x="25400" y="561340"/>
                  </a:lnTo>
                  <a:lnTo>
                    <a:pt x="27940" y="580390"/>
                  </a:lnTo>
                  <a:lnTo>
                    <a:pt x="31750" y="598170"/>
                  </a:lnTo>
                  <a:lnTo>
                    <a:pt x="34290" y="615950"/>
                  </a:lnTo>
                  <a:lnTo>
                    <a:pt x="35560" y="633730"/>
                  </a:lnTo>
                  <a:lnTo>
                    <a:pt x="35560" y="651510"/>
                  </a:lnTo>
                  <a:lnTo>
                    <a:pt x="36830" y="685800"/>
                  </a:lnTo>
                  <a:lnTo>
                    <a:pt x="38100" y="769620"/>
                  </a:lnTo>
                  <a:lnTo>
                    <a:pt x="38100" y="779780"/>
                  </a:lnTo>
                  <a:lnTo>
                    <a:pt x="36830" y="791210"/>
                  </a:lnTo>
                  <a:lnTo>
                    <a:pt x="34290" y="802640"/>
                  </a:lnTo>
                  <a:lnTo>
                    <a:pt x="25400" y="838200"/>
                  </a:lnTo>
                </a:path>
              </a:pathLst>
            </a:custGeom>
            <a:ln w="38100" cap="flat" cmpd="sng" algn="ctr">
              <a:solidFill>
                <a:srgbClr val="00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3" name="Freeform 32"/>
            <p:cNvSpPr/>
            <p:nvPr/>
          </p:nvSpPr>
          <p:spPr>
            <a:xfrm>
              <a:off x="3530600" y="3009900"/>
              <a:ext cx="38101" cy="673101"/>
            </a:xfrm>
            <a:custGeom>
              <a:avLst/>
              <a:gdLst/>
              <a:ahLst/>
              <a:cxnLst/>
              <a:rect l="0" t="0" r="0" b="0"/>
              <a:pathLst>
                <a:path w="38101" h="673101">
                  <a:moveTo>
                    <a:pt x="38100" y="0"/>
                  </a:moveTo>
                  <a:lnTo>
                    <a:pt x="38100" y="265430"/>
                  </a:lnTo>
                  <a:lnTo>
                    <a:pt x="36830" y="285750"/>
                  </a:lnTo>
                  <a:lnTo>
                    <a:pt x="34290" y="306070"/>
                  </a:lnTo>
                  <a:lnTo>
                    <a:pt x="31750" y="326390"/>
                  </a:lnTo>
                  <a:lnTo>
                    <a:pt x="24130" y="368300"/>
                  </a:lnTo>
                  <a:lnTo>
                    <a:pt x="20320" y="389890"/>
                  </a:lnTo>
                  <a:lnTo>
                    <a:pt x="17780" y="416560"/>
                  </a:lnTo>
                  <a:lnTo>
                    <a:pt x="16510" y="447040"/>
                  </a:lnTo>
                  <a:lnTo>
                    <a:pt x="13970" y="528320"/>
                  </a:lnTo>
                  <a:lnTo>
                    <a:pt x="12700" y="608330"/>
                  </a:lnTo>
                  <a:lnTo>
                    <a:pt x="12700" y="624840"/>
                  </a:lnTo>
                  <a:lnTo>
                    <a:pt x="0" y="673100"/>
                  </a:lnTo>
                </a:path>
              </a:pathLst>
            </a:custGeom>
            <a:ln w="38100" cap="flat" cmpd="sng" algn="ctr">
              <a:solidFill>
                <a:srgbClr val="00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4" name="Freeform 33"/>
            <p:cNvSpPr/>
            <p:nvPr/>
          </p:nvSpPr>
          <p:spPr>
            <a:xfrm>
              <a:off x="3810000" y="2997200"/>
              <a:ext cx="38101" cy="685801"/>
            </a:xfrm>
            <a:custGeom>
              <a:avLst/>
              <a:gdLst/>
              <a:ahLst/>
              <a:cxnLst/>
              <a:rect l="0" t="0" r="0" b="0"/>
              <a:pathLst>
                <a:path w="38101" h="685801">
                  <a:moveTo>
                    <a:pt x="38100" y="0"/>
                  </a:moveTo>
                  <a:lnTo>
                    <a:pt x="31750" y="13970"/>
                  </a:lnTo>
                  <a:lnTo>
                    <a:pt x="29210" y="22860"/>
                  </a:lnTo>
                  <a:lnTo>
                    <a:pt x="27940" y="35560"/>
                  </a:lnTo>
                  <a:lnTo>
                    <a:pt x="26670" y="48260"/>
                  </a:lnTo>
                  <a:lnTo>
                    <a:pt x="26670" y="62230"/>
                  </a:lnTo>
                  <a:lnTo>
                    <a:pt x="25400" y="88900"/>
                  </a:lnTo>
                  <a:lnTo>
                    <a:pt x="25400" y="200660"/>
                  </a:lnTo>
                  <a:lnTo>
                    <a:pt x="24130" y="220980"/>
                  </a:lnTo>
                  <a:lnTo>
                    <a:pt x="21590" y="242570"/>
                  </a:lnTo>
                  <a:lnTo>
                    <a:pt x="19050" y="262890"/>
                  </a:lnTo>
                  <a:lnTo>
                    <a:pt x="16510" y="284480"/>
                  </a:lnTo>
                  <a:lnTo>
                    <a:pt x="15240" y="304800"/>
                  </a:lnTo>
                  <a:lnTo>
                    <a:pt x="13970" y="326390"/>
                  </a:lnTo>
                  <a:lnTo>
                    <a:pt x="12700" y="346710"/>
                  </a:lnTo>
                  <a:lnTo>
                    <a:pt x="10160" y="368300"/>
                  </a:lnTo>
                  <a:lnTo>
                    <a:pt x="6350" y="389890"/>
                  </a:lnTo>
                  <a:lnTo>
                    <a:pt x="3810" y="410210"/>
                  </a:lnTo>
                  <a:lnTo>
                    <a:pt x="2540" y="431800"/>
                  </a:lnTo>
                  <a:lnTo>
                    <a:pt x="1270" y="472440"/>
                  </a:lnTo>
                  <a:lnTo>
                    <a:pt x="0" y="527050"/>
                  </a:lnTo>
                  <a:lnTo>
                    <a:pt x="0" y="685800"/>
                  </a:lnTo>
                </a:path>
              </a:pathLst>
            </a:custGeom>
            <a:ln w="38100" cap="flat" cmpd="sng" algn="ctr">
              <a:solidFill>
                <a:srgbClr val="00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5" name="Freeform 34"/>
            <p:cNvSpPr/>
            <p:nvPr/>
          </p:nvSpPr>
          <p:spPr>
            <a:xfrm>
              <a:off x="4066540" y="3009900"/>
              <a:ext cx="60961" cy="749301"/>
            </a:xfrm>
            <a:custGeom>
              <a:avLst/>
              <a:gdLst/>
              <a:ahLst/>
              <a:cxnLst/>
              <a:rect l="0" t="0" r="0" b="0"/>
              <a:pathLst>
                <a:path w="60961" h="749301">
                  <a:moveTo>
                    <a:pt x="60960" y="0"/>
                  </a:moveTo>
                  <a:lnTo>
                    <a:pt x="60960" y="107950"/>
                  </a:lnTo>
                  <a:lnTo>
                    <a:pt x="59690" y="124460"/>
                  </a:lnTo>
                  <a:lnTo>
                    <a:pt x="57150" y="140970"/>
                  </a:lnTo>
                  <a:lnTo>
                    <a:pt x="54610" y="157480"/>
                  </a:lnTo>
                  <a:lnTo>
                    <a:pt x="52070" y="176530"/>
                  </a:lnTo>
                  <a:lnTo>
                    <a:pt x="50800" y="198120"/>
                  </a:lnTo>
                  <a:lnTo>
                    <a:pt x="49530" y="243840"/>
                  </a:lnTo>
                  <a:lnTo>
                    <a:pt x="48260" y="287020"/>
                  </a:lnTo>
                  <a:lnTo>
                    <a:pt x="46990" y="308610"/>
                  </a:lnTo>
                  <a:lnTo>
                    <a:pt x="44450" y="330200"/>
                  </a:lnTo>
                  <a:lnTo>
                    <a:pt x="41910" y="350520"/>
                  </a:lnTo>
                  <a:lnTo>
                    <a:pt x="34290" y="393700"/>
                  </a:lnTo>
                  <a:lnTo>
                    <a:pt x="30480" y="415290"/>
                  </a:lnTo>
                  <a:lnTo>
                    <a:pt x="27940" y="435610"/>
                  </a:lnTo>
                  <a:lnTo>
                    <a:pt x="26670" y="457200"/>
                  </a:lnTo>
                  <a:lnTo>
                    <a:pt x="25400" y="478790"/>
                  </a:lnTo>
                  <a:lnTo>
                    <a:pt x="22860" y="497840"/>
                  </a:lnTo>
                  <a:lnTo>
                    <a:pt x="20320" y="516890"/>
                  </a:lnTo>
                  <a:lnTo>
                    <a:pt x="16510" y="534670"/>
                  </a:lnTo>
                  <a:lnTo>
                    <a:pt x="13970" y="552450"/>
                  </a:lnTo>
                  <a:lnTo>
                    <a:pt x="12700" y="570230"/>
                  </a:lnTo>
                  <a:lnTo>
                    <a:pt x="12700" y="588010"/>
                  </a:lnTo>
                  <a:lnTo>
                    <a:pt x="10160" y="604520"/>
                  </a:lnTo>
                  <a:lnTo>
                    <a:pt x="7620" y="622300"/>
                  </a:lnTo>
                  <a:lnTo>
                    <a:pt x="3810" y="638810"/>
                  </a:lnTo>
                  <a:lnTo>
                    <a:pt x="1270" y="652780"/>
                  </a:lnTo>
                  <a:lnTo>
                    <a:pt x="0" y="665480"/>
                  </a:lnTo>
                  <a:lnTo>
                    <a:pt x="0" y="676910"/>
                  </a:lnTo>
                  <a:lnTo>
                    <a:pt x="0" y="688340"/>
                  </a:lnTo>
                  <a:lnTo>
                    <a:pt x="2540" y="699770"/>
                  </a:lnTo>
                  <a:lnTo>
                    <a:pt x="22860" y="749300"/>
                  </a:lnTo>
                </a:path>
              </a:pathLst>
            </a:custGeom>
            <a:ln w="38100" cap="flat" cmpd="sng" algn="ctr">
              <a:solidFill>
                <a:srgbClr val="00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6" name="Freeform 35"/>
            <p:cNvSpPr/>
            <p:nvPr/>
          </p:nvSpPr>
          <p:spPr>
            <a:xfrm>
              <a:off x="4445000" y="3098800"/>
              <a:ext cx="88901" cy="723901"/>
            </a:xfrm>
            <a:custGeom>
              <a:avLst/>
              <a:gdLst/>
              <a:ahLst/>
              <a:cxnLst/>
              <a:rect l="0" t="0" r="0" b="0"/>
              <a:pathLst>
                <a:path w="88901" h="723901">
                  <a:moveTo>
                    <a:pt x="88900" y="0"/>
                  </a:moveTo>
                  <a:lnTo>
                    <a:pt x="82550" y="26670"/>
                  </a:lnTo>
                  <a:lnTo>
                    <a:pt x="80010" y="41910"/>
                  </a:lnTo>
                  <a:lnTo>
                    <a:pt x="78740" y="58420"/>
                  </a:lnTo>
                  <a:lnTo>
                    <a:pt x="77470" y="77470"/>
                  </a:lnTo>
                  <a:lnTo>
                    <a:pt x="76200" y="95250"/>
                  </a:lnTo>
                  <a:lnTo>
                    <a:pt x="73660" y="113030"/>
                  </a:lnTo>
                  <a:lnTo>
                    <a:pt x="69850" y="130810"/>
                  </a:lnTo>
                  <a:lnTo>
                    <a:pt x="67310" y="148590"/>
                  </a:lnTo>
                  <a:lnTo>
                    <a:pt x="66040" y="168910"/>
                  </a:lnTo>
                  <a:lnTo>
                    <a:pt x="66040" y="187960"/>
                  </a:lnTo>
                  <a:lnTo>
                    <a:pt x="63500" y="210820"/>
                  </a:lnTo>
                  <a:lnTo>
                    <a:pt x="60960" y="233680"/>
                  </a:lnTo>
                  <a:lnTo>
                    <a:pt x="57150" y="256540"/>
                  </a:lnTo>
                  <a:lnTo>
                    <a:pt x="49530" y="302260"/>
                  </a:lnTo>
                  <a:lnTo>
                    <a:pt x="45720" y="323850"/>
                  </a:lnTo>
                  <a:lnTo>
                    <a:pt x="43180" y="347980"/>
                  </a:lnTo>
                  <a:lnTo>
                    <a:pt x="41910" y="370840"/>
                  </a:lnTo>
                  <a:lnTo>
                    <a:pt x="40640" y="396240"/>
                  </a:lnTo>
                  <a:lnTo>
                    <a:pt x="38100" y="419100"/>
                  </a:lnTo>
                  <a:lnTo>
                    <a:pt x="35560" y="441960"/>
                  </a:lnTo>
                  <a:lnTo>
                    <a:pt x="31750" y="463550"/>
                  </a:lnTo>
                  <a:lnTo>
                    <a:pt x="24130" y="506730"/>
                  </a:lnTo>
                  <a:lnTo>
                    <a:pt x="20320" y="528320"/>
                  </a:lnTo>
                  <a:lnTo>
                    <a:pt x="12700" y="567690"/>
                  </a:lnTo>
                  <a:lnTo>
                    <a:pt x="8890" y="585470"/>
                  </a:lnTo>
                  <a:lnTo>
                    <a:pt x="5080" y="601980"/>
                  </a:lnTo>
                  <a:lnTo>
                    <a:pt x="3810" y="617220"/>
                  </a:lnTo>
                  <a:lnTo>
                    <a:pt x="2540" y="631190"/>
                  </a:lnTo>
                  <a:lnTo>
                    <a:pt x="1270" y="645160"/>
                  </a:lnTo>
                  <a:lnTo>
                    <a:pt x="1270" y="671830"/>
                  </a:lnTo>
                  <a:lnTo>
                    <a:pt x="0" y="723900"/>
                  </a:lnTo>
                </a:path>
              </a:pathLst>
            </a:custGeom>
            <a:ln w="38100" cap="flat" cmpd="sng" algn="ctr">
              <a:solidFill>
                <a:srgbClr val="00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7" name="Freeform 36"/>
            <p:cNvSpPr/>
            <p:nvPr/>
          </p:nvSpPr>
          <p:spPr>
            <a:xfrm>
              <a:off x="4762500" y="3073400"/>
              <a:ext cx="63501" cy="863601"/>
            </a:xfrm>
            <a:custGeom>
              <a:avLst/>
              <a:gdLst/>
              <a:ahLst/>
              <a:cxnLst/>
              <a:rect l="0" t="0" r="0" b="0"/>
              <a:pathLst>
                <a:path w="63501" h="863601">
                  <a:moveTo>
                    <a:pt x="63500" y="0"/>
                  </a:moveTo>
                  <a:lnTo>
                    <a:pt x="63500" y="132080"/>
                  </a:lnTo>
                  <a:lnTo>
                    <a:pt x="62230" y="151130"/>
                  </a:lnTo>
                  <a:lnTo>
                    <a:pt x="59690" y="168910"/>
                  </a:lnTo>
                  <a:lnTo>
                    <a:pt x="57150" y="189230"/>
                  </a:lnTo>
                  <a:lnTo>
                    <a:pt x="49530" y="229870"/>
                  </a:lnTo>
                  <a:lnTo>
                    <a:pt x="45720" y="250190"/>
                  </a:lnTo>
                  <a:lnTo>
                    <a:pt x="43180" y="271780"/>
                  </a:lnTo>
                  <a:lnTo>
                    <a:pt x="41910" y="292100"/>
                  </a:lnTo>
                  <a:lnTo>
                    <a:pt x="40640" y="313690"/>
                  </a:lnTo>
                  <a:lnTo>
                    <a:pt x="39370" y="355600"/>
                  </a:lnTo>
                  <a:lnTo>
                    <a:pt x="39370" y="377190"/>
                  </a:lnTo>
                  <a:lnTo>
                    <a:pt x="36830" y="398780"/>
                  </a:lnTo>
                  <a:lnTo>
                    <a:pt x="34290" y="422910"/>
                  </a:lnTo>
                  <a:lnTo>
                    <a:pt x="31750" y="447040"/>
                  </a:lnTo>
                  <a:lnTo>
                    <a:pt x="27940" y="469900"/>
                  </a:lnTo>
                  <a:lnTo>
                    <a:pt x="20320" y="514350"/>
                  </a:lnTo>
                  <a:lnTo>
                    <a:pt x="16510" y="534670"/>
                  </a:lnTo>
                  <a:lnTo>
                    <a:pt x="8890" y="572770"/>
                  </a:lnTo>
                  <a:lnTo>
                    <a:pt x="5080" y="591820"/>
                  </a:lnTo>
                  <a:lnTo>
                    <a:pt x="3810" y="612140"/>
                  </a:lnTo>
                  <a:lnTo>
                    <a:pt x="2540" y="632460"/>
                  </a:lnTo>
                  <a:lnTo>
                    <a:pt x="1270" y="674370"/>
                  </a:lnTo>
                  <a:lnTo>
                    <a:pt x="0" y="775970"/>
                  </a:lnTo>
                  <a:lnTo>
                    <a:pt x="0" y="792480"/>
                  </a:lnTo>
                  <a:lnTo>
                    <a:pt x="12700" y="863600"/>
                  </a:lnTo>
                </a:path>
              </a:pathLst>
            </a:custGeom>
            <a:ln w="38100" cap="flat" cmpd="sng" algn="ctr">
              <a:solidFill>
                <a:srgbClr val="00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8" name="Freeform 37"/>
            <p:cNvSpPr/>
            <p:nvPr/>
          </p:nvSpPr>
          <p:spPr>
            <a:xfrm>
              <a:off x="3136900" y="3162300"/>
              <a:ext cx="1854201" cy="177801"/>
            </a:xfrm>
            <a:custGeom>
              <a:avLst/>
              <a:gdLst/>
              <a:ahLst/>
              <a:cxnLst/>
              <a:rect l="0" t="0" r="0" b="0"/>
              <a:pathLst>
                <a:path w="1854201" h="177801">
                  <a:moveTo>
                    <a:pt x="0" y="0"/>
                  </a:moveTo>
                  <a:lnTo>
                    <a:pt x="20320" y="0"/>
                  </a:lnTo>
                  <a:lnTo>
                    <a:pt x="38100" y="3810"/>
                  </a:lnTo>
                  <a:lnTo>
                    <a:pt x="55880" y="8890"/>
                  </a:lnTo>
                  <a:lnTo>
                    <a:pt x="102870" y="11430"/>
                  </a:lnTo>
                  <a:lnTo>
                    <a:pt x="152400" y="12700"/>
                  </a:lnTo>
                  <a:lnTo>
                    <a:pt x="185420" y="16510"/>
                  </a:lnTo>
                  <a:lnTo>
                    <a:pt x="223520" y="21590"/>
                  </a:lnTo>
                  <a:lnTo>
                    <a:pt x="264160" y="24130"/>
                  </a:lnTo>
                  <a:lnTo>
                    <a:pt x="306070" y="24130"/>
                  </a:lnTo>
                  <a:lnTo>
                    <a:pt x="347980" y="26670"/>
                  </a:lnTo>
                  <a:lnTo>
                    <a:pt x="389890" y="31750"/>
                  </a:lnTo>
                  <a:lnTo>
                    <a:pt x="431800" y="35560"/>
                  </a:lnTo>
                  <a:lnTo>
                    <a:pt x="473710" y="36830"/>
                  </a:lnTo>
                  <a:lnTo>
                    <a:pt x="541020" y="38100"/>
                  </a:lnTo>
                  <a:lnTo>
                    <a:pt x="749300" y="38100"/>
                  </a:lnTo>
                  <a:lnTo>
                    <a:pt x="777240" y="39370"/>
                  </a:lnTo>
                  <a:lnTo>
                    <a:pt x="807720" y="41910"/>
                  </a:lnTo>
                  <a:lnTo>
                    <a:pt x="839470" y="44450"/>
                  </a:lnTo>
                  <a:lnTo>
                    <a:pt x="896620" y="48260"/>
                  </a:lnTo>
                  <a:lnTo>
                    <a:pt x="952500" y="50800"/>
                  </a:lnTo>
                  <a:lnTo>
                    <a:pt x="1016000" y="57150"/>
                  </a:lnTo>
                  <a:lnTo>
                    <a:pt x="1076960" y="64770"/>
                  </a:lnTo>
                  <a:lnTo>
                    <a:pt x="1203960" y="80010"/>
                  </a:lnTo>
                  <a:lnTo>
                    <a:pt x="1235710" y="83820"/>
                  </a:lnTo>
                  <a:lnTo>
                    <a:pt x="1267460" y="85090"/>
                  </a:lnTo>
                  <a:lnTo>
                    <a:pt x="1297940" y="86360"/>
                  </a:lnTo>
                  <a:lnTo>
                    <a:pt x="1329690" y="88900"/>
                  </a:lnTo>
                  <a:lnTo>
                    <a:pt x="1394460" y="95250"/>
                  </a:lnTo>
                  <a:lnTo>
                    <a:pt x="1424940" y="100330"/>
                  </a:lnTo>
                  <a:lnTo>
                    <a:pt x="1454150" y="106680"/>
                  </a:lnTo>
                  <a:lnTo>
                    <a:pt x="1482090" y="113030"/>
                  </a:lnTo>
                  <a:lnTo>
                    <a:pt x="1510030" y="119380"/>
                  </a:lnTo>
                  <a:lnTo>
                    <a:pt x="1537970" y="124460"/>
                  </a:lnTo>
                  <a:lnTo>
                    <a:pt x="1648460" y="143510"/>
                  </a:lnTo>
                  <a:lnTo>
                    <a:pt x="1700530" y="148590"/>
                  </a:lnTo>
                  <a:lnTo>
                    <a:pt x="1748790" y="152400"/>
                  </a:lnTo>
                  <a:lnTo>
                    <a:pt x="1770380" y="154940"/>
                  </a:lnTo>
                  <a:lnTo>
                    <a:pt x="1854200" y="177800"/>
                  </a:lnTo>
                </a:path>
              </a:pathLst>
            </a:custGeom>
            <a:ln w="38100" cap="flat" cmpd="sng" algn="ctr">
              <a:solidFill>
                <a:srgbClr val="00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9" name="Freeform 38"/>
            <p:cNvSpPr/>
            <p:nvPr/>
          </p:nvSpPr>
          <p:spPr>
            <a:xfrm>
              <a:off x="3200400" y="3327400"/>
              <a:ext cx="1638301" cy="127001"/>
            </a:xfrm>
            <a:custGeom>
              <a:avLst/>
              <a:gdLst/>
              <a:ahLst/>
              <a:cxnLst/>
              <a:rect l="0" t="0" r="0" b="0"/>
              <a:pathLst>
                <a:path w="1638301" h="127001">
                  <a:moveTo>
                    <a:pt x="0" y="50800"/>
                  </a:moveTo>
                  <a:lnTo>
                    <a:pt x="6350" y="44450"/>
                  </a:lnTo>
                  <a:lnTo>
                    <a:pt x="12700" y="40640"/>
                  </a:lnTo>
                  <a:lnTo>
                    <a:pt x="21590" y="36830"/>
                  </a:lnTo>
                  <a:lnTo>
                    <a:pt x="31750" y="33020"/>
                  </a:lnTo>
                  <a:lnTo>
                    <a:pt x="53340" y="25400"/>
                  </a:lnTo>
                  <a:lnTo>
                    <a:pt x="64770" y="20320"/>
                  </a:lnTo>
                  <a:lnTo>
                    <a:pt x="78740" y="17780"/>
                  </a:lnTo>
                  <a:lnTo>
                    <a:pt x="125730" y="12700"/>
                  </a:lnTo>
                  <a:lnTo>
                    <a:pt x="144780" y="10160"/>
                  </a:lnTo>
                  <a:lnTo>
                    <a:pt x="163830" y="6350"/>
                  </a:lnTo>
                  <a:lnTo>
                    <a:pt x="204470" y="2540"/>
                  </a:lnTo>
                  <a:lnTo>
                    <a:pt x="247650" y="1270"/>
                  </a:lnTo>
                  <a:lnTo>
                    <a:pt x="347980" y="0"/>
                  </a:lnTo>
                  <a:lnTo>
                    <a:pt x="455930" y="0"/>
                  </a:lnTo>
                  <a:lnTo>
                    <a:pt x="482600" y="1270"/>
                  </a:lnTo>
                  <a:lnTo>
                    <a:pt x="510540" y="3810"/>
                  </a:lnTo>
                  <a:lnTo>
                    <a:pt x="539750" y="6350"/>
                  </a:lnTo>
                  <a:lnTo>
                    <a:pt x="568960" y="8890"/>
                  </a:lnTo>
                  <a:lnTo>
                    <a:pt x="598170" y="10160"/>
                  </a:lnTo>
                  <a:lnTo>
                    <a:pt x="659130" y="11430"/>
                  </a:lnTo>
                  <a:lnTo>
                    <a:pt x="728980" y="12700"/>
                  </a:lnTo>
                  <a:lnTo>
                    <a:pt x="764540" y="13970"/>
                  </a:lnTo>
                  <a:lnTo>
                    <a:pt x="798830" y="16510"/>
                  </a:lnTo>
                  <a:lnTo>
                    <a:pt x="905510" y="26670"/>
                  </a:lnTo>
                  <a:lnTo>
                    <a:pt x="1289050" y="67310"/>
                  </a:lnTo>
                  <a:lnTo>
                    <a:pt x="1329690" y="73660"/>
                  </a:lnTo>
                  <a:lnTo>
                    <a:pt x="1369060" y="80010"/>
                  </a:lnTo>
                  <a:lnTo>
                    <a:pt x="1638300" y="127000"/>
                  </a:lnTo>
                </a:path>
              </a:pathLst>
            </a:custGeom>
            <a:ln w="38100" cap="flat" cmpd="sng" algn="ctr">
              <a:solidFill>
                <a:srgbClr val="00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0" name="Freeform 39"/>
            <p:cNvSpPr/>
            <p:nvPr/>
          </p:nvSpPr>
          <p:spPr>
            <a:xfrm>
              <a:off x="3175000" y="3517900"/>
              <a:ext cx="1625601" cy="114301"/>
            </a:xfrm>
            <a:custGeom>
              <a:avLst/>
              <a:gdLst/>
              <a:ahLst/>
              <a:cxnLst/>
              <a:rect l="0" t="0" r="0" b="0"/>
              <a:pathLst>
                <a:path w="1625601" h="114301">
                  <a:moveTo>
                    <a:pt x="0" y="12700"/>
                  </a:moveTo>
                  <a:lnTo>
                    <a:pt x="20320" y="6350"/>
                  </a:lnTo>
                  <a:lnTo>
                    <a:pt x="45720" y="2540"/>
                  </a:lnTo>
                  <a:lnTo>
                    <a:pt x="91440" y="1270"/>
                  </a:lnTo>
                  <a:lnTo>
                    <a:pt x="185420" y="0"/>
                  </a:lnTo>
                  <a:lnTo>
                    <a:pt x="694690" y="0"/>
                  </a:lnTo>
                  <a:lnTo>
                    <a:pt x="731520" y="1270"/>
                  </a:lnTo>
                  <a:lnTo>
                    <a:pt x="848360" y="8890"/>
                  </a:lnTo>
                  <a:lnTo>
                    <a:pt x="925830" y="11430"/>
                  </a:lnTo>
                  <a:lnTo>
                    <a:pt x="966470" y="12700"/>
                  </a:lnTo>
                  <a:lnTo>
                    <a:pt x="1047750" y="19050"/>
                  </a:lnTo>
                  <a:lnTo>
                    <a:pt x="1089660" y="24130"/>
                  </a:lnTo>
                  <a:lnTo>
                    <a:pt x="1131570" y="30480"/>
                  </a:lnTo>
                  <a:lnTo>
                    <a:pt x="1173480" y="36830"/>
                  </a:lnTo>
                  <a:lnTo>
                    <a:pt x="1253490" y="48260"/>
                  </a:lnTo>
                  <a:lnTo>
                    <a:pt x="1292860" y="53340"/>
                  </a:lnTo>
                  <a:lnTo>
                    <a:pt x="1332230" y="59690"/>
                  </a:lnTo>
                  <a:lnTo>
                    <a:pt x="1625600" y="114300"/>
                  </a:lnTo>
                </a:path>
              </a:pathLst>
            </a:custGeom>
            <a:ln w="38100" cap="flat" cmpd="sng" algn="ctr">
              <a:solidFill>
                <a:srgbClr val="00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1" name="Freeform 40"/>
            <p:cNvSpPr/>
            <p:nvPr/>
          </p:nvSpPr>
          <p:spPr>
            <a:xfrm>
              <a:off x="3162300" y="3632200"/>
              <a:ext cx="1422401" cy="114301"/>
            </a:xfrm>
            <a:custGeom>
              <a:avLst/>
              <a:gdLst/>
              <a:ahLst/>
              <a:cxnLst/>
              <a:rect l="0" t="0" r="0" b="0"/>
              <a:pathLst>
                <a:path w="1422401" h="114301">
                  <a:moveTo>
                    <a:pt x="0" y="12700"/>
                  </a:moveTo>
                  <a:lnTo>
                    <a:pt x="63500" y="12700"/>
                  </a:lnTo>
                  <a:lnTo>
                    <a:pt x="77470" y="11430"/>
                  </a:lnTo>
                  <a:lnTo>
                    <a:pt x="92710" y="8890"/>
                  </a:lnTo>
                  <a:lnTo>
                    <a:pt x="107950" y="6350"/>
                  </a:lnTo>
                  <a:lnTo>
                    <a:pt x="144780" y="2540"/>
                  </a:lnTo>
                  <a:lnTo>
                    <a:pt x="185420" y="1270"/>
                  </a:lnTo>
                  <a:lnTo>
                    <a:pt x="284480" y="0"/>
                  </a:lnTo>
                  <a:lnTo>
                    <a:pt x="593090" y="0"/>
                  </a:lnTo>
                  <a:lnTo>
                    <a:pt x="628650" y="1270"/>
                  </a:lnTo>
                  <a:lnTo>
                    <a:pt x="664210" y="3810"/>
                  </a:lnTo>
                  <a:lnTo>
                    <a:pt x="701040" y="6350"/>
                  </a:lnTo>
                  <a:lnTo>
                    <a:pt x="740410" y="8890"/>
                  </a:lnTo>
                  <a:lnTo>
                    <a:pt x="820420" y="11430"/>
                  </a:lnTo>
                  <a:lnTo>
                    <a:pt x="859790" y="13970"/>
                  </a:lnTo>
                  <a:lnTo>
                    <a:pt x="899160" y="19050"/>
                  </a:lnTo>
                  <a:lnTo>
                    <a:pt x="938530" y="25400"/>
                  </a:lnTo>
                  <a:lnTo>
                    <a:pt x="1018540" y="36830"/>
                  </a:lnTo>
                  <a:lnTo>
                    <a:pt x="1060450" y="40640"/>
                  </a:lnTo>
                  <a:lnTo>
                    <a:pt x="1102360" y="46990"/>
                  </a:lnTo>
                  <a:lnTo>
                    <a:pt x="1186180" y="60960"/>
                  </a:lnTo>
                  <a:lnTo>
                    <a:pt x="1224280" y="68580"/>
                  </a:lnTo>
                  <a:lnTo>
                    <a:pt x="1422400" y="114300"/>
                  </a:lnTo>
                </a:path>
              </a:pathLst>
            </a:custGeom>
            <a:ln w="38100" cap="flat" cmpd="sng" algn="ctr">
              <a:solidFill>
                <a:srgbClr val="00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2" name="Freeform 41"/>
            <p:cNvSpPr/>
            <p:nvPr/>
          </p:nvSpPr>
          <p:spPr>
            <a:xfrm>
              <a:off x="3136900" y="3683000"/>
              <a:ext cx="1739901" cy="165101"/>
            </a:xfrm>
            <a:custGeom>
              <a:avLst/>
              <a:gdLst/>
              <a:ahLst/>
              <a:cxnLst/>
              <a:rect l="0" t="0" r="0" b="0"/>
              <a:pathLst>
                <a:path w="1739901" h="165101">
                  <a:moveTo>
                    <a:pt x="0" y="25400"/>
                  </a:moveTo>
                  <a:lnTo>
                    <a:pt x="20320" y="19050"/>
                  </a:lnTo>
                  <a:lnTo>
                    <a:pt x="29210" y="15240"/>
                  </a:lnTo>
                  <a:lnTo>
                    <a:pt x="38100" y="11430"/>
                  </a:lnTo>
                  <a:lnTo>
                    <a:pt x="45720" y="7620"/>
                  </a:lnTo>
                  <a:lnTo>
                    <a:pt x="67310" y="3810"/>
                  </a:lnTo>
                  <a:lnTo>
                    <a:pt x="106680" y="1270"/>
                  </a:lnTo>
                  <a:lnTo>
                    <a:pt x="157480" y="0"/>
                  </a:lnTo>
                  <a:lnTo>
                    <a:pt x="665480" y="0"/>
                  </a:lnTo>
                  <a:lnTo>
                    <a:pt x="701040" y="1270"/>
                  </a:lnTo>
                  <a:lnTo>
                    <a:pt x="739140" y="3810"/>
                  </a:lnTo>
                  <a:lnTo>
                    <a:pt x="814070" y="10160"/>
                  </a:lnTo>
                  <a:lnTo>
                    <a:pt x="1249680" y="54610"/>
                  </a:lnTo>
                  <a:lnTo>
                    <a:pt x="1291590" y="62230"/>
                  </a:lnTo>
                  <a:lnTo>
                    <a:pt x="1333500" y="71120"/>
                  </a:lnTo>
                  <a:lnTo>
                    <a:pt x="1418590" y="91440"/>
                  </a:lnTo>
                  <a:lnTo>
                    <a:pt x="1548130" y="119380"/>
                  </a:lnTo>
                  <a:lnTo>
                    <a:pt x="1739900" y="165100"/>
                  </a:lnTo>
                </a:path>
              </a:pathLst>
            </a:custGeom>
            <a:ln w="38100" cap="flat" cmpd="sng" algn="ctr">
              <a:solidFill>
                <a:srgbClr val="00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3" name="Freeform 42"/>
            <p:cNvSpPr/>
            <p:nvPr/>
          </p:nvSpPr>
          <p:spPr>
            <a:xfrm>
              <a:off x="5016500" y="3175000"/>
              <a:ext cx="12701" cy="12701"/>
            </a:xfrm>
            <a:custGeom>
              <a:avLst/>
              <a:gdLst/>
              <a:ahLst/>
              <a:cxnLst/>
              <a:rect l="0" t="0" r="0" b="0"/>
              <a:pathLst>
                <a:path w="12701" h="12701">
                  <a:moveTo>
                    <a:pt x="0" y="0"/>
                  </a:moveTo>
                  <a:lnTo>
                    <a:pt x="12700" y="12700"/>
                  </a:lnTo>
                </a:path>
              </a:pathLst>
            </a:custGeom>
            <a:ln w="38100" cap="flat" cmpd="sng" algn="ctr">
              <a:solidFill>
                <a:srgbClr val="00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4" name="Freeform 43"/>
            <p:cNvSpPr/>
            <p:nvPr/>
          </p:nvSpPr>
          <p:spPr>
            <a:xfrm>
              <a:off x="4686300" y="3327400"/>
              <a:ext cx="12701" cy="12701"/>
            </a:xfrm>
            <a:custGeom>
              <a:avLst/>
              <a:gdLst/>
              <a:ahLst/>
              <a:cxnLst/>
              <a:rect l="0" t="0" r="0" b="0"/>
              <a:pathLst>
                <a:path w="12701" h="12701">
                  <a:moveTo>
                    <a:pt x="0" y="0"/>
                  </a:moveTo>
                  <a:lnTo>
                    <a:pt x="12700" y="12700"/>
                  </a:lnTo>
                </a:path>
              </a:pathLst>
            </a:custGeom>
            <a:ln w="38100" cap="flat" cmpd="sng" algn="ctr">
              <a:solidFill>
                <a:srgbClr val="00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4165600" y="3403600"/>
              <a:ext cx="12701" cy="1"/>
            </a:xfrm>
            <a:custGeom>
              <a:avLst/>
              <a:gdLst/>
              <a:ahLst/>
              <a:cxnLst/>
              <a:rect l="0" t="0" r="0" b="0"/>
              <a:pathLst>
                <a:path w="12701" h="1">
                  <a:moveTo>
                    <a:pt x="12700" y="0"/>
                  </a:moveTo>
                  <a:lnTo>
                    <a:pt x="0" y="0"/>
                  </a:lnTo>
                </a:path>
              </a:pathLst>
            </a:custGeom>
            <a:ln w="38100" cap="flat" cmpd="sng" algn="ctr">
              <a:solidFill>
                <a:srgbClr val="00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4229100" y="3251200"/>
              <a:ext cx="12701" cy="12701"/>
            </a:xfrm>
            <a:custGeom>
              <a:avLst/>
              <a:gdLst/>
              <a:ahLst/>
              <a:cxnLst/>
              <a:rect l="0" t="0" r="0" b="0"/>
              <a:pathLst>
                <a:path w="12701" h="12701">
                  <a:moveTo>
                    <a:pt x="0" y="0"/>
                  </a:moveTo>
                  <a:lnTo>
                    <a:pt x="12700" y="12700"/>
                  </a:lnTo>
                </a:path>
              </a:pathLst>
            </a:custGeom>
            <a:ln w="38100" cap="flat" cmpd="sng" algn="ctr">
              <a:solidFill>
                <a:srgbClr val="00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4229100" y="3111500"/>
              <a:ext cx="12701" cy="12701"/>
            </a:xfrm>
            <a:custGeom>
              <a:avLst/>
              <a:gdLst/>
              <a:ahLst/>
              <a:cxnLst/>
              <a:rect l="0" t="0" r="0" b="0"/>
              <a:pathLst>
                <a:path w="12701" h="12701">
                  <a:moveTo>
                    <a:pt x="0" y="0"/>
                  </a:moveTo>
                  <a:lnTo>
                    <a:pt x="12700" y="12700"/>
                  </a:lnTo>
                </a:path>
              </a:pathLst>
            </a:custGeom>
            <a:ln w="38100" cap="flat" cmpd="sng" algn="ctr">
              <a:solidFill>
                <a:srgbClr val="00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3848100" y="3111500"/>
              <a:ext cx="12701" cy="12701"/>
            </a:xfrm>
            <a:custGeom>
              <a:avLst/>
              <a:gdLst/>
              <a:ahLst/>
              <a:cxnLst/>
              <a:rect l="0" t="0" r="0" b="0"/>
              <a:pathLst>
                <a:path w="12701" h="12701">
                  <a:moveTo>
                    <a:pt x="0" y="0"/>
                  </a:moveTo>
                  <a:lnTo>
                    <a:pt x="12700" y="12700"/>
                  </a:lnTo>
                </a:path>
              </a:pathLst>
            </a:custGeom>
            <a:ln w="38100" cap="flat" cmpd="sng" algn="ctr">
              <a:solidFill>
                <a:srgbClr val="00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3911600" y="3251200"/>
              <a:ext cx="12701" cy="12701"/>
            </a:xfrm>
            <a:custGeom>
              <a:avLst/>
              <a:gdLst/>
              <a:ahLst/>
              <a:cxnLst/>
              <a:rect l="0" t="0" r="0" b="0"/>
              <a:pathLst>
                <a:path w="12701" h="12701">
                  <a:moveTo>
                    <a:pt x="0" y="0"/>
                  </a:moveTo>
                  <a:lnTo>
                    <a:pt x="12700" y="12700"/>
                  </a:lnTo>
                </a:path>
              </a:pathLst>
            </a:custGeom>
            <a:ln w="38100" cap="flat" cmpd="sng" algn="ctr">
              <a:solidFill>
                <a:srgbClr val="00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3619500" y="3086100"/>
              <a:ext cx="12701" cy="12701"/>
            </a:xfrm>
            <a:custGeom>
              <a:avLst/>
              <a:gdLst/>
              <a:ahLst/>
              <a:cxnLst/>
              <a:rect l="0" t="0" r="0" b="0"/>
              <a:pathLst>
                <a:path w="12701" h="12701">
                  <a:moveTo>
                    <a:pt x="0" y="0"/>
                  </a:moveTo>
                  <a:lnTo>
                    <a:pt x="12700" y="12700"/>
                  </a:lnTo>
                </a:path>
              </a:pathLst>
            </a:custGeom>
            <a:ln w="38100" cap="flat" cmpd="sng" algn="ctr">
              <a:solidFill>
                <a:srgbClr val="00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3581400" y="3340100"/>
              <a:ext cx="12701" cy="12701"/>
            </a:xfrm>
            <a:custGeom>
              <a:avLst/>
              <a:gdLst/>
              <a:ahLst/>
              <a:cxnLst/>
              <a:rect l="0" t="0" r="0" b="0"/>
              <a:pathLst>
                <a:path w="12701" h="12701">
                  <a:moveTo>
                    <a:pt x="0" y="0"/>
                  </a:moveTo>
                  <a:lnTo>
                    <a:pt x="12700" y="12700"/>
                  </a:lnTo>
                </a:path>
              </a:pathLst>
            </a:custGeom>
            <a:ln w="38100" cap="flat" cmpd="sng" algn="ctr">
              <a:solidFill>
                <a:srgbClr val="00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3238500" y="3365500"/>
              <a:ext cx="12701" cy="1"/>
            </a:xfrm>
            <a:custGeom>
              <a:avLst/>
              <a:gdLst/>
              <a:ahLst/>
              <a:cxnLst/>
              <a:rect l="0" t="0" r="0" b="0"/>
              <a:pathLst>
                <a:path w="12701" h="1">
                  <a:moveTo>
                    <a:pt x="12700" y="0"/>
                  </a:moveTo>
                  <a:lnTo>
                    <a:pt x="0" y="0"/>
                  </a:lnTo>
                </a:path>
              </a:pathLst>
            </a:custGeom>
            <a:ln w="38100" cap="flat" cmpd="sng" algn="ctr">
              <a:solidFill>
                <a:srgbClr val="00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Freeform 52"/>
            <p:cNvSpPr/>
            <p:nvPr/>
          </p:nvSpPr>
          <p:spPr>
            <a:xfrm>
              <a:off x="3695700" y="3670300"/>
              <a:ext cx="12701" cy="12701"/>
            </a:xfrm>
            <a:custGeom>
              <a:avLst/>
              <a:gdLst/>
              <a:ahLst/>
              <a:cxnLst/>
              <a:rect l="0" t="0" r="0" b="0"/>
              <a:pathLst>
                <a:path w="12701" h="12701">
                  <a:moveTo>
                    <a:pt x="12700" y="12700"/>
                  </a:moveTo>
                  <a:lnTo>
                    <a:pt x="0" y="0"/>
                  </a:lnTo>
                </a:path>
              </a:pathLst>
            </a:custGeom>
            <a:ln w="38100" cap="flat" cmpd="sng" algn="ctr">
              <a:solidFill>
                <a:srgbClr val="00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4" name="Freeform 53"/>
            <p:cNvSpPr/>
            <p:nvPr/>
          </p:nvSpPr>
          <p:spPr>
            <a:xfrm>
              <a:off x="3581400" y="3365500"/>
              <a:ext cx="12701" cy="12701"/>
            </a:xfrm>
            <a:custGeom>
              <a:avLst/>
              <a:gdLst/>
              <a:ahLst/>
              <a:cxnLst/>
              <a:rect l="0" t="0" r="0" b="0"/>
              <a:pathLst>
                <a:path w="12701" h="12701">
                  <a:moveTo>
                    <a:pt x="0" y="0"/>
                  </a:moveTo>
                  <a:lnTo>
                    <a:pt x="12700" y="12700"/>
                  </a:lnTo>
                </a:path>
              </a:pathLst>
            </a:custGeom>
            <a:ln w="38100" cap="flat" cmpd="sng" algn="ctr">
              <a:solidFill>
                <a:srgbClr val="00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5" name="Freeform 54"/>
            <p:cNvSpPr/>
            <p:nvPr/>
          </p:nvSpPr>
          <p:spPr>
            <a:xfrm>
              <a:off x="3289300" y="3530600"/>
              <a:ext cx="12701" cy="12701"/>
            </a:xfrm>
            <a:custGeom>
              <a:avLst/>
              <a:gdLst/>
              <a:ahLst/>
              <a:cxnLst/>
              <a:rect l="0" t="0" r="0" b="0"/>
              <a:pathLst>
                <a:path w="12701" h="12701">
                  <a:moveTo>
                    <a:pt x="0" y="0"/>
                  </a:moveTo>
                  <a:lnTo>
                    <a:pt x="12700" y="12700"/>
                  </a:lnTo>
                </a:path>
              </a:pathLst>
            </a:custGeom>
            <a:ln w="38100" cap="flat" cmpd="sng" algn="ctr">
              <a:solidFill>
                <a:srgbClr val="00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6" name="Freeform 55"/>
            <p:cNvSpPr/>
            <p:nvPr/>
          </p:nvSpPr>
          <p:spPr>
            <a:xfrm>
              <a:off x="3848100" y="3441700"/>
              <a:ext cx="12701" cy="1"/>
            </a:xfrm>
            <a:custGeom>
              <a:avLst/>
              <a:gdLst/>
              <a:ahLst/>
              <a:cxnLst/>
              <a:rect l="0" t="0" r="0" b="0"/>
              <a:pathLst>
                <a:path w="12701" h="1">
                  <a:moveTo>
                    <a:pt x="12700" y="0"/>
                  </a:moveTo>
                  <a:lnTo>
                    <a:pt x="0" y="0"/>
                  </a:lnTo>
                </a:path>
              </a:pathLst>
            </a:custGeom>
            <a:ln w="38100" cap="flat" cmpd="sng" algn="ctr">
              <a:solidFill>
                <a:srgbClr val="00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7" name="Freeform 56"/>
            <p:cNvSpPr/>
            <p:nvPr/>
          </p:nvSpPr>
          <p:spPr>
            <a:xfrm>
              <a:off x="4013200" y="3606800"/>
              <a:ext cx="12701" cy="12701"/>
            </a:xfrm>
            <a:custGeom>
              <a:avLst/>
              <a:gdLst/>
              <a:ahLst/>
              <a:cxnLst/>
              <a:rect l="0" t="0" r="0" b="0"/>
              <a:pathLst>
                <a:path w="12701" h="12701">
                  <a:moveTo>
                    <a:pt x="0" y="0"/>
                  </a:moveTo>
                  <a:lnTo>
                    <a:pt x="12700" y="12700"/>
                  </a:lnTo>
                </a:path>
              </a:pathLst>
            </a:custGeom>
            <a:ln w="38100" cap="flat" cmpd="sng" algn="ctr">
              <a:solidFill>
                <a:srgbClr val="00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8" name="Freeform 57"/>
            <p:cNvSpPr/>
            <p:nvPr/>
          </p:nvSpPr>
          <p:spPr>
            <a:xfrm>
              <a:off x="4445000" y="3517900"/>
              <a:ext cx="12701" cy="1"/>
            </a:xfrm>
            <a:custGeom>
              <a:avLst/>
              <a:gdLst/>
              <a:ahLst/>
              <a:cxnLst/>
              <a:rect l="0" t="0" r="0" b="0"/>
              <a:pathLst>
                <a:path w="12701" h="1">
                  <a:moveTo>
                    <a:pt x="12700" y="0"/>
                  </a:moveTo>
                  <a:lnTo>
                    <a:pt x="0" y="0"/>
                  </a:lnTo>
                </a:path>
              </a:pathLst>
            </a:custGeom>
            <a:ln w="38100" cap="flat" cmpd="sng" algn="ctr">
              <a:solidFill>
                <a:srgbClr val="00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9" name="Freeform 58"/>
            <p:cNvSpPr/>
            <p:nvPr/>
          </p:nvSpPr>
          <p:spPr>
            <a:xfrm>
              <a:off x="4635500" y="3708400"/>
              <a:ext cx="12701" cy="12701"/>
            </a:xfrm>
            <a:custGeom>
              <a:avLst/>
              <a:gdLst/>
              <a:ahLst/>
              <a:cxnLst/>
              <a:rect l="0" t="0" r="0" b="0"/>
              <a:pathLst>
                <a:path w="12701" h="12701">
                  <a:moveTo>
                    <a:pt x="0" y="0"/>
                  </a:moveTo>
                  <a:lnTo>
                    <a:pt x="12700" y="12700"/>
                  </a:lnTo>
                </a:path>
              </a:pathLst>
            </a:custGeom>
            <a:ln w="38100" cap="flat" cmpd="sng" algn="ctr">
              <a:solidFill>
                <a:srgbClr val="00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0" name="Freeform 59"/>
            <p:cNvSpPr/>
            <p:nvPr/>
          </p:nvSpPr>
          <p:spPr>
            <a:xfrm>
              <a:off x="4953000" y="3606800"/>
              <a:ext cx="12701" cy="12701"/>
            </a:xfrm>
            <a:custGeom>
              <a:avLst/>
              <a:gdLst/>
              <a:ahLst/>
              <a:cxnLst/>
              <a:rect l="0" t="0" r="0" b="0"/>
              <a:pathLst>
                <a:path w="12701" h="12701">
                  <a:moveTo>
                    <a:pt x="0" y="0"/>
                  </a:moveTo>
                  <a:lnTo>
                    <a:pt x="12700" y="12700"/>
                  </a:lnTo>
                </a:path>
              </a:pathLst>
            </a:custGeom>
            <a:ln w="38100" cap="flat" cmpd="sng" algn="ctr">
              <a:solidFill>
                <a:srgbClr val="00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67" name="Group 66"/>
          <p:cNvGrpSpPr/>
          <p:nvPr/>
        </p:nvGrpSpPr>
        <p:grpSpPr>
          <a:xfrm>
            <a:off x="1619250" y="5003800"/>
            <a:ext cx="1416051" cy="266701"/>
            <a:chOff x="1619250" y="5003800"/>
            <a:chExt cx="1416051" cy="266701"/>
          </a:xfrm>
        </p:grpSpPr>
        <p:sp>
          <p:nvSpPr>
            <p:cNvPr id="62" name="Freeform 61"/>
            <p:cNvSpPr/>
            <p:nvPr/>
          </p:nvSpPr>
          <p:spPr>
            <a:xfrm>
              <a:off x="1619250" y="5003800"/>
              <a:ext cx="336551" cy="266701"/>
            </a:xfrm>
            <a:custGeom>
              <a:avLst/>
              <a:gdLst/>
              <a:ahLst/>
              <a:cxnLst/>
              <a:rect l="0" t="0" r="0" b="0"/>
              <a:pathLst>
                <a:path w="336551" h="266701">
                  <a:moveTo>
                    <a:pt x="107950" y="0"/>
                  </a:moveTo>
                  <a:lnTo>
                    <a:pt x="101600" y="20320"/>
                  </a:lnTo>
                  <a:lnTo>
                    <a:pt x="99060" y="27940"/>
                  </a:lnTo>
                  <a:lnTo>
                    <a:pt x="97790" y="34290"/>
                  </a:lnTo>
                  <a:lnTo>
                    <a:pt x="96520" y="39370"/>
                  </a:lnTo>
                  <a:lnTo>
                    <a:pt x="95250" y="45720"/>
                  </a:lnTo>
                  <a:lnTo>
                    <a:pt x="92710" y="53340"/>
                  </a:lnTo>
                  <a:lnTo>
                    <a:pt x="88900" y="60960"/>
                  </a:lnTo>
                  <a:lnTo>
                    <a:pt x="81280" y="77470"/>
                  </a:lnTo>
                  <a:lnTo>
                    <a:pt x="77470" y="85090"/>
                  </a:lnTo>
                  <a:lnTo>
                    <a:pt x="72390" y="93980"/>
                  </a:lnTo>
                  <a:lnTo>
                    <a:pt x="66040" y="101600"/>
                  </a:lnTo>
                  <a:lnTo>
                    <a:pt x="58420" y="110490"/>
                  </a:lnTo>
                  <a:lnTo>
                    <a:pt x="52070" y="118110"/>
                  </a:lnTo>
                  <a:lnTo>
                    <a:pt x="46990" y="127000"/>
                  </a:lnTo>
                  <a:lnTo>
                    <a:pt x="41910" y="135890"/>
                  </a:lnTo>
                  <a:lnTo>
                    <a:pt x="38100" y="142240"/>
                  </a:lnTo>
                  <a:lnTo>
                    <a:pt x="36830" y="148590"/>
                  </a:lnTo>
                  <a:lnTo>
                    <a:pt x="34290" y="153670"/>
                  </a:lnTo>
                  <a:lnTo>
                    <a:pt x="31750" y="160020"/>
                  </a:lnTo>
                  <a:lnTo>
                    <a:pt x="29210" y="167640"/>
                  </a:lnTo>
                  <a:lnTo>
                    <a:pt x="25400" y="175260"/>
                  </a:lnTo>
                  <a:lnTo>
                    <a:pt x="17780" y="191770"/>
                  </a:lnTo>
                  <a:lnTo>
                    <a:pt x="13970" y="199390"/>
                  </a:lnTo>
                  <a:lnTo>
                    <a:pt x="10160" y="205740"/>
                  </a:lnTo>
                  <a:lnTo>
                    <a:pt x="6350" y="212090"/>
                  </a:lnTo>
                  <a:lnTo>
                    <a:pt x="2540" y="217170"/>
                  </a:lnTo>
                  <a:lnTo>
                    <a:pt x="0" y="224790"/>
                  </a:lnTo>
                  <a:lnTo>
                    <a:pt x="1270" y="231140"/>
                  </a:lnTo>
                  <a:lnTo>
                    <a:pt x="2540" y="238760"/>
                  </a:lnTo>
                  <a:lnTo>
                    <a:pt x="6350" y="245110"/>
                  </a:lnTo>
                  <a:lnTo>
                    <a:pt x="12700" y="251460"/>
                  </a:lnTo>
                  <a:lnTo>
                    <a:pt x="19050" y="256540"/>
                  </a:lnTo>
                  <a:lnTo>
                    <a:pt x="29210" y="260350"/>
                  </a:lnTo>
                  <a:lnTo>
                    <a:pt x="40640" y="261620"/>
                  </a:lnTo>
                  <a:lnTo>
                    <a:pt x="54610" y="264160"/>
                  </a:lnTo>
                  <a:lnTo>
                    <a:pt x="67310" y="264160"/>
                  </a:lnTo>
                  <a:lnTo>
                    <a:pt x="77470" y="265430"/>
                  </a:lnTo>
                  <a:lnTo>
                    <a:pt x="87630" y="265430"/>
                  </a:lnTo>
                  <a:lnTo>
                    <a:pt x="110490" y="266700"/>
                  </a:lnTo>
                  <a:lnTo>
                    <a:pt x="215900" y="266700"/>
                  </a:lnTo>
                  <a:lnTo>
                    <a:pt x="228600" y="265430"/>
                  </a:lnTo>
                  <a:lnTo>
                    <a:pt x="241300" y="262890"/>
                  </a:lnTo>
                  <a:lnTo>
                    <a:pt x="256540" y="260350"/>
                  </a:lnTo>
                  <a:lnTo>
                    <a:pt x="269240" y="259080"/>
                  </a:lnTo>
                  <a:lnTo>
                    <a:pt x="280670" y="260350"/>
                  </a:lnTo>
                  <a:lnTo>
                    <a:pt x="290830" y="262890"/>
                  </a:lnTo>
                  <a:lnTo>
                    <a:pt x="299720" y="262890"/>
                  </a:lnTo>
                  <a:lnTo>
                    <a:pt x="309880" y="261620"/>
                  </a:lnTo>
                  <a:lnTo>
                    <a:pt x="336550" y="254000"/>
                  </a:lnTo>
                </a:path>
              </a:pathLst>
            </a:custGeom>
            <a:ln w="38100" cap="flat" cmpd="sng" algn="ctr">
              <a:solidFill>
                <a:srgbClr val="00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3" name="Freeform 62"/>
            <p:cNvSpPr/>
            <p:nvPr/>
          </p:nvSpPr>
          <p:spPr>
            <a:xfrm>
              <a:off x="2120900" y="5080000"/>
              <a:ext cx="60961" cy="31751"/>
            </a:xfrm>
            <a:custGeom>
              <a:avLst/>
              <a:gdLst/>
              <a:ahLst/>
              <a:cxnLst/>
              <a:rect l="0" t="0" r="0" b="0"/>
              <a:pathLst>
                <a:path w="60961" h="31751">
                  <a:moveTo>
                    <a:pt x="50800" y="0"/>
                  </a:moveTo>
                  <a:lnTo>
                    <a:pt x="36830" y="6350"/>
                  </a:lnTo>
                  <a:lnTo>
                    <a:pt x="33020" y="10160"/>
                  </a:lnTo>
                  <a:lnTo>
                    <a:pt x="30480" y="13970"/>
                  </a:lnTo>
                  <a:lnTo>
                    <a:pt x="29210" y="17780"/>
                  </a:lnTo>
                  <a:lnTo>
                    <a:pt x="29210" y="21590"/>
                  </a:lnTo>
                  <a:lnTo>
                    <a:pt x="30480" y="25400"/>
                  </a:lnTo>
                  <a:lnTo>
                    <a:pt x="33020" y="30480"/>
                  </a:lnTo>
                  <a:lnTo>
                    <a:pt x="39370" y="31750"/>
                  </a:lnTo>
                  <a:lnTo>
                    <a:pt x="46990" y="30480"/>
                  </a:lnTo>
                  <a:lnTo>
                    <a:pt x="57150" y="29210"/>
                  </a:lnTo>
                  <a:lnTo>
                    <a:pt x="60960" y="26670"/>
                  </a:lnTo>
                  <a:lnTo>
                    <a:pt x="59690" y="22860"/>
                  </a:lnTo>
                  <a:lnTo>
                    <a:pt x="57150" y="20320"/>
                  </a:lnTo>
                  <a:lnTo>
                    <a:pt x="50800" y="19050"/>
                  </a:lnTo>
                  <a:lnTo>
                    <a:pt x="41910" y="19050"/>
                  </a:lnTo>
                  <a:lnTo>
                    <a:pt x="0" y="25400"/>
                  </a:lnTo>
                </a:path>
              </a:pathLst>
            </a:custGeom>
            <a:ln w="38100" cap="flat" cmpd="sng" algn="ctr">
              <a:solidFill>
                <a:srgbClr val="00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4" name="Freeform 63"/>
            <p:cNvSpPr/>
            <p:nvPr/>
          </p:nvSpPr>
          <p:spPr>
            <a:xfrm>
              <a:off x="2317750" y="5054600"/>
              <a:ext cx="374651" cy="189231"/>
            </a:xfrm>
            <a:custGeom>
              <a:avLst/>
              <a:gdLst/>
              <a:ahLst/>
              <a:cxnLst/>
              <a:rect l="0" t="0" r="0" b="0"/>
              <a:pathLst>
                <a:path w="374651" h="189231">
                  <a:moveTo>
                    <a:pt x="69850" y="0"/>
                  </a:moveTo>
                  <a:lnTo>
                    <a:pt x="55880" y="6350"/>
                  </a:lnTo>
                  <a:lnTo>
                    <a:pt x="50800" y="11430"/>
                  </a:lnTo>
                  <a:lnTo>
                    <a:pt x="45720" y="17780"/>
                  </a:lnTo>
                  <a:lnTo>
                    <a:pt x="40640" y="24130"/>
                  </a:lnTo>
                  <a:lnTo>
                    <a:pt x="36830" y="30480"/>
                  </a:lnTo>
                  <a:lnTo>
                    <a:pt x="31750" y="35560"/>
                  </a:lnTo>
                  <a:lnTo>
                    <a:pt x="27940" y="40640"/>
                  </a:lnTo>
                  <a:lnTo>
                    <a:pt x="25400" y="46990"/>
                  </a:lnTo>
                  <a:lnTo>
                    <a:pt x="22860" y="53340"/>
                  </a:lnTo>
                  <a:lnTo>
                    <a:pt x="21590" y="60960"/>
                  </a:lnTo>
                  <a:lnTo>
                    <a:pt x="19050" y="68580"/>
                  </a:lnTo>
                  <a:lnTo>
                    <a:pt x="16510" y="77470"/>
                  </a:lnTo>
                  <a:lnTo>
                    <a:pt x="12700" y="85090"/>
                  </a:lnTo>
                  <a:lnTo>
                    <a:pt x="8890" y="93980"/>
                  </a:lnTo>
                  <a:lnTo>
                    <a:pt x="1270" y="110490"/>
                  </a:lnTo>
                  <a:lnTo>
                    <a:pt x="0" y="120650"/>
                  </a:lnTo>
                  <a:lnTo>
                    <a:pt x="1270" y="130810"/>
                  </a:lnTo>
                  <a:lnTo>
                    <a:pt x="2540" y="142240"/>
                  </a:lnTo>
                  <a:lnTo>
                    <a:pt x="5080" y="151130"/>
                  </a:lnTo>
                  <a:lnTo>
                    <a:pt x="8890" y="158750"/>
                  </a:lnTo>
                  <a:lnTo>
                    <a:pt x="11430" y="165100"/>
                  </a:lnTo>
                  <a:lnTo>
                    <a:pt x="19050" y="167640"/>
                  </a:lnTo>
                  <a:lnTo>
                    <a:pt x="26670" y="168910"/>
                  </a:lnTo>
                  <a:lnTo>
                    <a:pt x="36830" y="167640"/>
                  </a:lnTo>
                  <a:lnTo>
                    <a:pt x="46990" y="165100"/>
                  </a:lnTo>
                  <a:lnTo>
                    <a:pt x="55880" y="162560"/>
                  </a:lnTo>
                  <a:lnTo>
                    <a:pt x="64770" y="158750"/>
                  </a:lnTo>
                  <a:lnTo>
                    <a:pt x="73660" y="153670"/>
                  </a:lnTo>
                  <a:lnTo>
                    <a:pt x="82550" y="147320"/>
                  </a:lnTo>
                  <a:lnTo>
                    <a:pt x="90170" y="140970"/>
                  </a:lnTo>
                  <a:lnTo>
                    <a:pt x="97790" y="134620"/>
                  </a:lnTo>
                  <a:lnTo>
                    <a:pt x="104140" y="129540"/>
                  </a:lnTo>
                  <a:lnTo>
                    <a:pt x="109220" y="124460"/>
                  </a:lnTo>
                  <a:lnTo>
                    <a:pt x="123190" y="111760"/>
                  </a:lnTo>
                  <a:lnTo>
                    <a:pt x="130810" y="104140"/>
                  </a:lnTo>
                  <a:lnTo>
                    <a:pt x="137160" y="96520"/>
                  </a:lnTo>
                  <a:lnTo>
                    <a:pt x="143510" y="87630"/>
                  </a:lnTo>
                  <a:lnTo>
                    <a:pt x="148590" y="80010"/>
                  </a:lnTo>
                  <a:lnTo>
                    <a:pt x="147320" y="76200"/>
                  </a:lnTo>
                  <a:lnTo>
                    <a:pt x="142240" y="74930"/>
                  </a:lnTo>
                  <a:lnTo>
                    <a:pt x="135890" y="74930"/>
                  </a:lnTo>
                  <a:lnTo>
                    <a:pt x="129540" y="78740"/>
                  </a:lnTo>
                  <a:lnTo>
                    <a:pt x="123190" y="83820"/>
                  </a:lnTo>
                  <a:lnTo>
                    <a:pt x="118110" y="88900"/>
                  </a:lnTo>
                  <a:lnTo>
                    <a:pt x="113030" y="96520"/>
                  </a:lnTo>
                  <a:lnTo>
                    <a:pt x="109220" y="104140"/>
                  </a:lnTo>
                  <a:lnTo>
                    <a:pt x="104140" y="111760"/>
                  </a:lnTo>
                  <a:lnTo>
                    <a:pt x="102870" y="121920"/>
                  </a:lnTo>
                  <a:lnTo>
                    <a:pt x="102870" y="134620"/>
                  </a:lnTo>
                  <a:lnTo>
                    <a:pt x="104140" y="149860"/>
                  </a:lnTo>
                  <a:lnTo>
                    <a:pt x="107950" y="160020"/>
                  </a:lnTo>
                  <a:lnTo>
                    <a:pt x="114300" y="168910"/>
                  </a:lnTo>
                  <a:lnTo>
                    <a:pt x="120650" y="176530"/>
                  </a:lnTo>
                  <a:lnTo>
                    <a:pt x="129540" y="180340"/>
                  </a:lnTo>
                  <a:lnTo>
                    <a:pt x="138430" y="184150"/>
                  </a:lnTo>
                  <a:lnTo>
                    <a:pt x="149860" y="186690"/>
                  </a:lnTo>
                  <a:lnTo>
                    <a:pt x="162560" y="187960"/>
                  </a:lnTo>
                  <a:lnTo>
                    <a:pt x="176530" y="189230"/>
                  </a:lnTo>
                  <a:lnTo>
                    <a:pt x="191770" y="189230"/>
                  </a:lnTo>
                  <a:lnTo>
                    <a:pt x="204470" y="187960"/>
                  </a:lnTo>
                  <a:lnTo>
                    <a:pt x="215900" y="186690"/>
                  </a:lnTo>
                  <a:lnTo>
                    <a:pt x="227330" y="182880"/>
                  </a:lnTo>
                  <a:lnTo>
                    <a:pt x="234950" y="181610"/>
                  </a:lnTo>
                  <a:lnTo>
                    <a:pt x="242570" y="180340"/>
                  </a:lnTo>
                  <a:lnTo>
                    <a:pt x="247650" y="179070"/>
                  </a:lnTo>
                  <a:lnTo>
                    <a:pt x="255270" y="177800"/>
                  </a:lnTo>
                  <a:lnTo>
                    <a:pt x="262890" y="175260"/>
                  </a:lnTo>
                  <a:lnTo>
                    <a:pt x="270510" y="171450"/>
                  </a:lnTo>
                  <a:lnTo>
                    <a:pt x="278130" y="167640"/>
                  </a:lnTo>
                  <a:lnTo>
                    <a:pt x="294640" y="160020"/>
                  </a:lnTo>
                  <a:lnTo>
                    <a:pt x="300990" y="154940"/>
                  </a:lnTo>
                  <a:lnTo>
                    <a:pt x="307340" y="148590"/>
                  </a:lnTo>
                  <a:lnTo>
                    <a:pt x="312420" y="140970"/>
                  </a:lnTo>
                  <a:lnTo>
                    <a:pt x="317500" y="134620"/>
                  </a:lnTo>
                  <a:lnTo>
                    <a:pt x="322580" y="129540"/>
                  </a:lnTo>
                  <a:lnTo>
                    <a:pt x="327660" y="124460"/>
                  </a:lnTo>
                  <a:lnTo>
                    <a:pt x="331470" y="118110"/>
                  </a:lnTo>
                  <a:lnTo>
                    <a:pt x="336550" y="111760"/>
                  </a:lnTo>
                  <a:lnTo>
                    <a:pt x="340360" y="104140"/>
                  </a:lnTo>
                  <a:lnTo>
                    <a:pt x="349250" y="87630"/>
                  </a:lnTo>
                  <a:lnTo>
                    <a:pt x="374650" y="38100"/>
                  </a:lnTo>
                </a:path>
              </a:pathLst>
            </a:custGeom>
            <a:ln w="38100" cap="flat" cmpd="sng" algn="ctr">
              <a:solidFill>
                <a:srgbClr val="00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5" name="Freeform 64"/>
            <p:cNvSpPr/>
            <p:nvPr/>
          </p:nvSpPr>
          <p:spPr>
            <a:xfrm>
              <a:off x="2895600" y="5067300"/>
              <a:ext cx="76201" cy="1"/>
            </a:xfrm>
            <a:custGeom>
              <a:avLst/>
              <a:gdLst/>
              <a:ahLst/>
              <a:cxnLst/>
              <a:rect l="0" t="0" r="0" b="0"/>
              <a:pathLst>
                <a:path w="76201" h="1">
                  <a:moveTo>
                    <a:pt x="0" y="0"/>
                  </a:moveTo>
                  <a:lnTo>
                    <a:pt x="76200" y="0"/>
                  </a:lnTo>
                </a:path>
              </a:pathLst>
            </a:custGeom>
            <a:ln w="38100" cap="flat" cmpd="sng" algn="ctr">
              <a:solidFill>
                <a:srgbClr val="00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6" name="Freeform 65"/>
            <p:cNvSpPr/>
            <p:nvPr/>
          </p:nvSpPr>
          <p:spPr>
            <a:xfrm>
              <a:off x="2933700" y="5143500"/>
              <a:ext cx="101601" cy="12701"/>
            </a:xfrm>
            <a:custGeom>
              <a:avLst/>
              <a:gdLst/>
              <a:ahLst/>
              <a:cxnLst/>
              <a:rect l="0" t="0" r="0" b="0"/>
              <a:pathLst>
                <a:path w="101601" h="12701">
                  <a:moveTo>
                    <a:pt x="0" y="0"/>
                  </a:moveTo>
                  <a:lnTo>
                    <a:pt x="6350" y="6350"/>
                  </a:lnTo>
                  <a:lnTo>
                    <a:pt x="13970" y="8890"/>
                  </a:lnTo>
                  <a:lnTo>
                    <a:pt x="25400" y="10160"/>
                  </a:lnTo>
                  <a:lnTo>
                    <a:pt x="38100" y="11430"/>
                  </a:lnTo>
                  <a:lnTo>
                    <a:pt x="50800" y="11430"/>
                  </a:lnTo>
                  <a:lnTo>
                    <a:pt x="101600" y="12700"/>
                  </a:lnTo>
                </a:path>
              </a:pathLst>
            </a:custGeom>
            <a:ln w="38100" cap="flat" cmpd="sng" algn="ctr">
              <a:solidFill>
                <a:srgbClr val="00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73" name="Group 72"/>
          <p:cNvGrpSpPr/>
          <p:nvPr/>
        </p:nvGrpSpPr>
        <p:grpSpPr>
          <a:xfrm>
            <a:off x="7990840" y="1193800"/>
            <a:ext cx="822961" cy="554991"/>
            <a:chOff x="7990840" y="1193800"/>
            <a:chExt cx="822961" cy="554991"/>
          </a:xfrm>
        </p:grpSpPr>
        <p:sp>
          <p:nvSpPr>
            <p:cNvPr id="68" name="Freeform 67"/>
            <p:cNvSpPr/>
            <p:nvPr/>
          </p:nvSpPr>
          <p:spPr>
            <a:xfrm>
              <a:off x="7990840" y="1219200"/>
              <a:ext cx="200661" cy="252731"/>
            </a:xfrm>
            <a:custGeom>
              <a:avLst/>
              <a:gdLst/>
              <a:ahLst/>
              <a:cxnLst/>
              <a:rect l="0" t="0" r="0" b="0"/>
              <a:pathLst>
                <a:path w="200661" h="252731">
                  <a:moveTo>
                    <a:pt x="48260" y="0"/>
                  </a:moveTo>
                  <a:lnTo>
                    <a:pt x="41910" y="13970"/>
                  </a:lnTo>
                  <a:lnTo>
                    <a:pt x="39370" y="21590"/>
                  </a:lnTo>
                  <a:lnTo>
                    <a:pt x="38100" y="31750"/>
                  </a:lnTo>
                  <a:lnTo>
                    <a:pt x="36830" y="41910"/>
                  </a:lnTo>
                  <a:lnTo>
                    <a:pt x="35560" y="52070"/>
                  </a:lnTo>
                  <a:lnTo>
                    <a:pt x="33020" y="60960"/>
                  </a:lnTo>
                  <a:lnTo>
                    <a:pt x="21590" y="91440"/>
                  </a:lnTo>
                  <a:lnTo>
                    <a:pt x="17780" y="104140"/>
                  </a:lnTo>
                  <a:lnTo>
                    <a:pt x="15240" y="113030"/>
                  </a:lnTo>
                  <a:lnTo>
                    <a:pt x="13970" y="120650"/>
                  </a:lnTo>
                  <a:lnTo>
                    <a:pt x="12700" y="127000"/>
                  </a:lnTo>
                  <a:lnTo>
                    <a:pt x="10160" y="135890"/>
                  </a:lnTo>
                  <a:lnTo>
                    <a:pt x="7620" y="144780"/>
                  </a:lnTo>
                  <a:lnTo>
                    <a:pt x="3810" y="156210"/>
                  </a:lnTo>
                  <a:lnTo>
                    <a:pt x="1270" y="166370"/>
                  </a:lnTo>
                  <a:lnTo>
                    <a:pt x="0" y="175260"/>
                  </a:lnTo>
                  <a:lnTo>
                    <a:pt x="0" y="185420"/>
                  </a:lnTo>
                  <a:lnTo>
                    <a:pt x="0" y="196850"/>
                  </a:lnTo>
                  <a:lnTo>
                    <a:pt x="2540" y="209550"/>
                  </a:lnTo>
                  <a:lnTo>
                    <a:pt x="5080" y="224790"/>
                  </a:lnTo>
                  <a:lnTo>
                    <a:pt x="11430" y="234950"/>
                  </a:lnTo>
                  <a:lnTo>
                    <a:pt x="19050" y="241300"/>
                  </a:lnTo>
                  <a:lnTo>
                    <a:pt x="29210" y="245110"/>
                  </a:lnTo>
                  <a:lnTo>
                    <a:pt x="40640" y="247650"/>
                  </a:lnTo>
                  <a:lnTo>
                    <a:pt x="54610" y="250190"/>
                  </a:lnTo>
                  <a:lnTo>
                    <a:pt x="69850" y="251460"/>
                  </a:lnTo>
                  <a:lnTo>
                    <a:pt x="83820" y="252730"/>
                  </a:lnTo>
                  <a:lnTo>
                    <a:pt x="110490" y="252730"/>
                  </a:lnTo>
                  <a:lnTo>
                    <a:pt x="121920" y="251460"/>
                  </a:lnTo>
                  <a:lnTo>
                    <a:pt x="133350" y="250190"/>
                  </a:lnTo>
                  <a:lnTo>
                    <a:pt x="142240" y="247650"/>
                  </a:lnTo>
                  <a:lnTo>
                    <a:pt x="152400" y="243840"/>
                  </a:lnTo>
                  <a:lnTo>
                    <a:pt x="161290" y="240030"/>
                  </a:lnTo>
                  <a:lnTo>
                    <a:pt x="200660" y="215900"/>
                  </a:lnTo>
                </a:path>
              </a:pathLst>
            </a:custGeom>
            <a:ln w="38100" cap="flat" cmpd="sng" algn="ctr">
              <a:solidFill>
                <a:srgbClr val="00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9" name="Freeform 68"/>
            <p:cNvSpPr/>
            <p:nvPr/>
          </p:nvSpPr>
          <p:spPr>
            <a:xfrm>
              <a:off x="8166100" y="1193800"/>
              <a:ext cx="38101" cy="508001"/>
            </a:xfrm>
            <a:custGeom>
              <a:avLst/>
              <a:gdLst/>
              <a:ahLst/>
              <a:cxnLst/>
              <a:rect l="0" t="0" r="0" b="0"/>
              <a:pathLst>
                <a:path w="38101" h="508001">
                  <a:moveTo>
                    <a:pt x="38100" y="0"/>
                  </a:moveTo>
                  <a:lnTo>
                    <a:pt x="38100" y="118110"/>
                  </a:lnTo>
                  <a:lnTo>
                    <a:pt x="36830" y="133350"/>
                  </a:lnTo>
                  <a:lnTo>
                    <a:pt x="34290" y="148590"/>
                  </a:lnTo>
                  <a:lnTo>
                    <a:pt x="31750" y="162560"/>
                  </a:lnTo>
                  <a:lnTo>
                    <a:pt x="29210" y="176530"/>
                  </a:lnTo>
                  <a:lnTo>
                    <a:pt x="27940" y="189230"/>
                  </a:lnTo>
                  <a:lnTo>
                    <a:pt x="26670" y="201930"/>
                  </a:lnTo>
                  <a:lnTo>
                    <a:pt x="25400" y="217170"/>
                  </a:lnTo>
                  <a:lnTo>
                    <a:pt x="22860" y="232410"/>
                  </a:lnTo>
                  <a:lnTo>
                    <a:pt x="19050" y="247650"/>
                  </a:lnTo>
                  <a:lnTo>
                    <a:pt x="16510" y="262890"/>
                  </a:lnTo>
                  <a:lnTo>
                    <a:pt x="15240" y="276860"/>
                  </a:lnTo>
                  <a:lnTo>
                    <a:pt x="15240" y="290830"/>
                  </a:lnTo>
                  <a:lnTo>
                    <a:pt x="12700" y="303530"/>
                  </a:lnTo>
                  <a:lnTo>
                    <a:pt x="10160" y="316230"/>
                  </a:lnTo>
                  <a:lnTo>
                    <a:pt x="6350" y="330200"/>
                  </a:lnTo>
                  <a:lnTo>
                    <a:pt x="3810" y="344170"/>
                  </a:lnTo>
                  <a:lnTo>
                    <a:pt x="2540" y="359410"/>
                  </a:lnTo>
                  <a:lnTo>
                    <a:pt x="1270" y="388620"/>
                  </a:lnTo>
                  <a:lnTo>
                    <a:pt x="0" y="410210"/>
                  </a:lnTo>
                  <a:lnTo>
                    <a:pt x="0" y="439420"/>
                  </a:lnTo>
                  <a:lnTo>
                    <a:pt x="1270" y="448310"/>
                  </a:lnTo>
                  <a:lnTo>
                    <a:pt x="3810" y="457200"/>
                  </a:lnTo>
                  <a:lnTo>
                    <a:pt x="6350" y="464820"/>
                  </a:lnTo>
                  <a:lnTo>
                    <a:pt x="8890" y="473710"/>
                  </a:lnTo>
                  <a:lnTo>
                    <a:pt x="10160" y="482600"/>
                  </a:lnTo>
                  <a:lnTo>
                    <a:pt x="12700" y="508000"/>
                  </a:lnTo>
                </a:path>
              </a:pathLst>
            </a:custGeom>
            <a:ln w="38100" cap="flat" cmpd="sng" algn="ctr">
              <a:solidFill>
                <a:srgbClr val="00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0" name="Freeform 69"/>
            <p:cNvSpPr/>
            <p:nvPr/>
          </p:nvSpPr>
          <p:spPr>
            <a:xfrm>
              <a:off x="8432800" y="1412240"/>
              <a:ext cx="201931" cy="336551"/>
            </a:xfrm>
            <a:custGeom>
              <a:avLst/>
              <a:gdLst/>
              <a:ahLst/>
              <a:cxnLst/>
              <a:rect l="0" t="0" r="0" b="0"/>
              <a:pathLst>
                <a:path w="201931" h="336551">
                  <a:moveTo>
                    <a:pt x="38100" y="48260"/>
                  </a:moveTo>
                  <a:lnTo>
                    <a:pt x="38100" y="62230"/>
                  </a:lnTo>
                  <a:lnTo>
                    <a:pt x="39370" y="71120"/>
                  </a:lnTo>
                  <a:lnTo>
                    <a:pt x="41910" y="83820"/>
                  </a:lnTo>
                  <a:lnTo>
                    <a:pt x="44450" y="96520"/>
                  </a:lnTo>
                  <a:lnTo>
                    <a:pt x="45720" y="110490"/>
                  </a:lnTo>
                  <a:lnTo>
                    <a:pt x="44450" y="123190"/>
                  </a:lnTo>
                  <a:lnTo>
                    <a:pt x="41910" y="137160"/>
                  </a:lnTo>
                  <a:lnTo>
                    <a:pt x="40640" y="149860"/>
                  </a:lnTo>
                  <a:lnTo>
                    <a:pt x="39370" y="162560"/>
                  </a:lnTo>
                  <a:lnTo>
                    <a:pt x="39370" y="175260"/>
                  </a:lnTo>
                  <a:lnTo>
                    <a:pt x="38100" y="200660"/>
                  </a:lnTo>
                  <a:lnTo>
                    <a:pt x="38100" y="213360"/>
                  </a:lnTo>
                  <a:lnTo>
                    <a:pt x="36830" y="226060"/>
                  </a:lnTo>
                  <a:lnTo>
                    <a:pt x="34290" y="238760"/>
                  </a:lnTo>
                  <a:lnTo>
                    <a:pt x="31750" y="251460"/>
                  </a:lnTo>
                  <a:lnTo>
                    <a:pt x="29210" y="262890"/>
                  </a:lnTo>
                  <a:lnTo>
                    <a:pt x="27940" y="273050"/>
                  </a:lnTo>
                  <a:lnTo>
                    <a:pt x="26670" y="283210"/>
                  </a:lnTo>
                  <a:lnTo>
                    <a:pt x="25400" y="292100"/>
                  </a:lnTo>
                  <a:lnTo>
                    <a:pt x="22860" y="300990"/>
                  </a:lnTo>
                  <a:lnTo>
                    <a:pt x="19050" y="309880"/>
                  </a:lnTo>
                  <a:lnTo>
                    <a:pt x="15240" y="318770"/>
                  </a:lnTo>
                  <a:lnTo>
                    <a:pt x="11430" y="327660"/>
                  </a:lnTo>
                  <a:lnTo>
                    <a:pt x="7620" y="335280"/>
                  </a:lnTo>
                  <a:lnTo>
                    <a:pt x="5080" y="336550"/>
                  </a:lnTo>
                  <a:lnTo>
                    <a:pt x="3810" y="330200"/>
                  </a:lnTo>
                  <a:lnTo>
                    <a:pt x="2540" y="321310"/>
                  </a:lnTo>
                  <a:lnTo>
                    <a:pt x="1270" y="312420"/>
                  </a:lnTo>
                  <a:lnTo>
                    <a:pt x="1270" y="303530"/>
                  </a:lnTo>
                  <a:lnTo>
                    <a:pt x="1270" y="294640"/>
                  </a:lnTo>
                  <a:lnTo>
                    <a:pt x="0" y="261620"/>
                  </a:lnTo>
                  <a:lnTo>
                    <a:pt x="0" y="116840"/>
                  </a:lnTo>
                  <a:lnTo>
                    <a:pt x="1270" y="106680"/>
                  </a:lnTo>
                  <a:lnTo>
                    <a:pt x="3810" y="95250"/>
                  </a:lnTo>
                  <a:lnTo>
                    <a:pt x="6350" y="83820"/>
                  </a:lnTo>
                  <a:lnTo>
                    <a:pt x="10160" y="74930"/>
                  </a:lnTo>
                  <a:lnTo>
                    <a:pt x="13970" y="67310"/>
                  </a:lnTo>
                  <a:lnTo>
                    <a:pt x="17780" y="60960"/>
                  </a:lnTo>
                  <a:lnTo>
                    <a:pt x="24130" y="53340"/>
                  </a:lnTo>
                  <a:lnTo>
                    <a:pt x="33020" y="46990"/>
                  </a:lnTo>
                  <a:lnTo>
                    <a:pt x="43180" y="38100"/>
                  </a:lnTo>
                  <a:lnTo>
                    <a:pt x="52070" y="31750"/>
                  </a:lnTo>
                  <a:lnTo>
                    <a:pt x="58420" y="26670"/>
                  </a:lnTo>
                  <a:lnTo>
                    <a:pt x="64770" y="20320"/>
                  </a:lnTo>
                  <a:lnTo>
                    <a:pt x="71120" y="15240"/>
                  </a:lnTo>
                  <a:lnTo>
                    <a:pt x="78740" y="11430"/>
                  </a:lnTo>
                  <a:lnTo>
                    <a:pt x="86360" y="6350"/>
                  </a:lnTo>
                  <a:lnTo>
                    <a:pt x="93980" y="3810"/>
                  </a:lnTo>
                  <a:lnTo>
                    <a:pt x="102870" y="1270"/>
                  </a:lnTo>
                  <a:lnTo>
                    <a:pt x="110490" y="0"/>
                  </a:lnTo>
                  <a:lnTo>
                    <a:pt x="121920" y="1270"/>
                  </a:lnTo>
                  <a:lnTo>
                    <a:pt x="134620" y="2540"/>
                  </a:lnTo>
                  <a:lnTo>
                    <a:pt x="148590" y="5080"/>
                  </a:lnTo>
                  <a:lnTo>
                    <a:pt x="160020" y="7620"/>
                  </a:lnTo>
                  <a:lnTo>
                    <a:pt x="168910" y="11430"/>
                  </a:lnTo>
                  <a:lnTo>
                    <a:pt x="176530" y="15240"/>
                  </a:lnTo>
                  <a:lnTo>
                    <a:pt x="184150" y="21590"/>
                  </a:lnTo>
                  <a:lnTo>
                    <a:pt x="191770" y="30480"/>
                  </a:lnTo>
                  <a:lnTo>
                    <a:pt x="199390" y="40640"/>
                  </a:lnTo>
                  <a:lnTo>
                    <a:pt x="201930" y="50800"/>
                  </a:lnTo>
                  <a:lnTo>
                    <a:pt x="200660" y="59690"/>
                  </a:lnTo>
                  <a:lnTo>
                    <a:pt x="198120" y="68580"/>
                  </a:lnTo>
                  <a:lnTo>
                    <a:pt x="194310" y="76200"/>
                  </a:lnTo>
                  <a:lnTo>
                    <a:pt x="190500" y="82550"/>
                  </a:lnTo>
                  <a:lnTo>
                    <a:pt x="185420" y="87630"/>
                  </a:lnTo>
                  <a:lnTo>
                    <a:pt x="180340" y="92710"/>
                  </a:lnTo>
                  <a:lnTo>
                    <a:pt x="173990" y="97790"/>
                  </a:lnTo>
                  <a:lnTo>
                    <a:pt x="166370" y="102870"/>
                  </a:lnTo>
                  <a:lnTo>
                    <a:pt x="158750" y="106680"/>
                  </a:lnTo>
                  <a:lnTo>
                    <a:pt x="151130" y="111760"/>
                  </a:lnTo>
                  <a:lnTo>
                    <a:pt x="143510" y="115570"/>
                  </a:lnTo>
                  <a:lnTo>
                    <a:pt x="134620" y="118110"/>
                  </a:lnTo>
                  <a:lnTo>
                    <a:pt x="127000" y="120650"/>
                  </a:lnTo>
                  <a:lnTo>
                    <a:pt x="118110" y="121920"/>
                  </a:lnTo>
                  <a:lnTo>
                    <a:pt x="110490" y="123190"/>
                  </a:lnTo>
                  <a:lnTo>
                    <a:pt x="101600" y="123190"/>
                  </a:lnTo>
                  <a:lnTo>
                    <a:pt x="92710" y="123190"/>
                  </a:lnTo>
                  <a:lnTo>
                    <a:pt x="72390" y="124460"/>
                  </a:lnTo>
                  <a:lnTo>
                    <a:pt x="31750" y="124460"/>
                  </a:lnTo>
                  <a:lnTo>
                    <a:pt x="24130" y="123190"/>
                  </a:lnTo>
                  <a:lnTo>
                    <a:pt x="17780" y="120650"/>
                  </a:lnTo>
                  <a:lnTo>
                    <a:pt x="0" y="111760"/>
                  </a:lnTo>
                </a:path>
              </a:pathLst>
            </a:custGeom>
            <a:ln w="38100" cap="flat" cmpd="sng" algn="ctr">
              <a:solidFill>
                <a:srgbClr val="00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1" name="Freeform 70"/>
            <p:cNvSpPr/>
            <p:nvPr/>
          </p:nvSpPr>
          <p:spPr>
            <a:xfrm>
              <a:off x="8724900" y="1219200"/>
              <a:ext cx="50801" cy="304801"/>
            </a:xfrm>
            <a:custGeom>
              <a:avLst/>
              <a:gdLst/>
              <a:ahLst/>
              <a:cxnLst/>
              <a:rect l="0" t="0" r="0" b="0"/>
              <a:pathLst>
                <a:path w="50801" h="304801">
                  <a:moveTo>
                    <a:pt x="25400" y="0"/>
                  </a:moveTo>
                  <a:lnTo>
                    <a:pt x="39370" y="13970"/>
                  </a:lnTo>
                  <a:lnTo>
                    <a:pt x="43180" y="21590"/>
                  </a:lnTo>
                  <a:lnTo>
                    <a:pt x="45720" y="31750"/>
                  </a:lnTo>
                  <a:lnTo>
                    <a:pt x="46990" y="41910"/>
                  </a:lnTo>
                  <a:lnTo>
                    <a:pt x="48260" y="53340"/>
                  </a:lnTo>
                  <a:lnTo>
                    <a:pt x="49530" y="64770"/>
                  </a:lnTo>
                  <a:lnTo>
                    <a:pt x="49530" y="88900"/>
                  </a:lnTo>
                  <a:lnTo>
                    <a:pt x="50800" y="107950"/>
                  </a:lnTo>
                  <a:lnTo>
                    <a:pt x="49530" y="118110"/>
                  </a:lnTo>
                  <a:lnTo>
                    <a:pt x="46990" y="129540"/>
                  </a:lnTo>
                  <a:lnTo>
                    <a:pt x="44450" y="140970"/>
                  </a:lnTo>
                  <a:lnTo>
                    <a:pt x="40640" y="152400"/>
                  </a:lnTo>
                  <a:lnTo>
                    <a:pt x="36830" y="162560"/>
                  </a:lnTo>
                  <a:lnTo>
                    <a:pt x="33020" y="171450"/>
                  </a:lnTo>
                  <a:lnTo>
                    <a:pt x="29210" y="180340"/>
                  </a:lnTo>
                  <a:lnTo>
                    <a:pt x="20320" y="198120"/>
                  </a:lnTo>
                  <a:lnTo>
                    <a:pt x="17780" y="207010"/>
                  </a:lnTo>
                  <a:lnTo>
                    <a:pt x="16510" y="215900"/>
                  </a:lnTo>
                  <a:lnTo>
                    <a:pt x="15240" y="224790"/>
                  </a:lnTo>
                  <a:lnTo>
                    <a:pt x="12700" y="232410"/>
                  </a:lnTo>
                  <a:lnTo>
                    <a:pt x="10160" y="241300"/>
                  </a:lnTo>
                  <a:lnTo>
                    <a:pt x="6350" y="250190"/>
                  </a:lnTo>
                  <a:lnTo>
                    <a:pt x="6350" y="257810"/>
                  </a:lnTo>
                  <a:lnTo>
                    <a:pt x="6350" y="266700"/>
                  </a:lnTo>
                  <a:lnTo>
                    <a:pt x="0" y="304800"/>
                  </a:lnTo>
                </a:path>
              </a:pathLst>
            </a:custGeom>
            <a:ln w="38100" cap="flat" cmpd="sng" algn="ctr">
              <a:solidFill>
                <a:srgbClr val="00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2" name="Freeform 71"/>
            <p:cNvSpPr/>
            <p:nvPr/>
          </p:nvSpPr>
          <p:spPr>
            <a:xfrm>
              <a:off x="8636000" y="1371600"/>
              <a:ext cx="177801" cy="38101"/>
            </a:xfrm>
            <a:custGeom>
              <a:avLst/>
              <a:gdLst/>
              <a:ahLst/>
              <a:cxnLst/>
              <a:rect l="0" t="0" r="0" b="0"/>
              <a:pathLst>
                <a:path w="177801" h="38101">
                  <a:moveTo>
                    <a:pt x="0" y="38100"/>
                  </a:moveTo>
                  <a:lnTo>
                    <a:pt x="13970" y="24130"/>
                  </a:lnTo>
                  <a:lnTo>
                    <a:pt x="20320" y="20320"/>
                  </a:lnTo>
                  <a:lnTo>
                    <a:pt x="27940" y="17780"/>
                  </a:lnTo>
                  <a:lnTo>
                    <a:pt x="45720" y="13970"/>
                  </a:lnTo>
                  <a:lnTo>
                    <a:pt x="73660" y="7620"/>
                  </a:lnTo>
                  <a:lnTo>
                    <a:pt x="86360" y="5080"/>
                  </a:lnTo>
                  <a:lnTo>
                    <a:pt x="100330" y="2540"/>
                  </a:lnTo>
                  <a:lnTo>
                    <a:pt x="113030" y="2540"/>
                  </a:lnTo>
                  <a:lnTo>
                    <a:pt x="127000" y="1270"/>
                  </a:lnTo>
                  <a:lnTo>
                    <a:pt x="177800" y="0"/>
                  </a:lnTo>
                </a:path>
              </a:pathLst>
            </a:custGeom>
            <a:ln w="38100" cap="flat" cmpd="sng" algn="ctr">
              <a:solidFill>
                <a:srgbClr val="00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79" name="Group 78"/>
          <p:cNvGrpSpPr/>
          <p:nvPr/>
        </p:nvGrpSpPr>
        <p:grpSpPr>
          <a:xfrm>
            <a:off x="5410200" y="4305300"/>
            <a:ext cx="685801" cy="812801"/>
            <a:chOff x="5410200" y="4305300"/>
            <a:chExt cx="685801" cy="812801"/>
          </a:xfrm>
        </p:grpSpPr>
        <p:sp>
          <p:nvSpPr>
            <p:cNvPr id="74" name="Freeform 73"/>
            <p:cNvSpPr/>
            <p:nvPr/>
          </p:nvSpPr>
          <p:spPr>
            <a:xfrm>
              <a:off x="5537200" y="4587240"/>
              <a:ext cx="177801" cy="530861"/>
            </a:xfrm>
            <a:custGeom>
              <a:avLst/>
              <a:gdLst/>
              <a:ahLst/>
              <a:cxnLst/>
              <a:rect l="0" t="0" r="0" b="0"/>
              <a:pathLst>
                <a:path w="177801" h="530861">
                  <a:moveTo>
                    <a:pt x="25400" y="530860"/>
                  </a:moveTo>
                  <a:lnTo>
                    <a:pt x="25400" y="288290"/>
                  </a:lnTo>
                  <a:lnTo>
                    <a:pt x="24130" y="275590"/>
                  </a:lnTo>
                  <a:lnTo>
                    <a:pt x="21590" y="264160"/>
                  </a:lnTo>
                  <a:lnTo>
                    <a:pt x="19050" y="251460"/>
                  </a:lnTo>
                  <a:lnTo>
                    <a:pt x="16510" y="240030"/>
                  </a:lnTo>
                  <a:lnTo>
                    <a:pt x="15240" y="229870"/>
                  </a:lnTo>
                  <a:lnTo>
                    <a:pt x="13970" y="219710"/>
                  </a:lnTo>
                  <a:lnTo>
                    <a:pt x="12700" y="209550"/>
                  </a:lnTo>
                  <a:lnTo>
                    <a:pt x="10160" y="198120"/>
                  </a:lnTo>
                  <a:lnTo>
                    <a:pt x="6350" y="186690"/>
                  </a:lnTo>
                  <a:lnTo>
                    <a:pt x="3810" y="175260"/>
                  </a:lnTo>
                  <a:lnTo>
                    <a:pt x="2540" y="165100"/>
                  </a:lnTo>
                  <a:lnTo>
                    <a:pt x="2540" y="156210"/>
                  </a:lnTo>
                  <a:lnTo>
                    <a:pt x="1270" y="146050"/>
                  </a:lnTo>
                  <a:lnTo>
                    <a:pt x="0" y="121920"/>
                  </a:lnTo>
                  <a:lnTo>
                    <a:pt x="0" y="92710"/>
                  </a:lnTo>
                  <a:lnTo>
                    <a:pt x="1270" y="83820"/>
                  </a:lnTo>
                  <a:lnTo>
                    <a:pt x="3810" y="74930"/>
                  </a:lnTo>
                  <a:lnTo>
                    <a:pt x="6350" y="66040"/>
                  </a:lnTo>
                  <a:lnTo>
                    <a:pt x="12700" y="55880"/>
                  </a:lnTo>
                  <a:lnTo>
                    <a:pt x="21590" y="44450"/>
                  </a:lnTo>
                  <a:lnTo>
                    <a:pt x="31750" y="33020"/>
                  </a:lnTo>
                  <a:lnTo>
                    <a:pt x="40640" y="25400"/>
                  </a:lnTo>
                  <a:lnTo>
                    <a:pt x="49530" y="20320"/>
                  </a:lnTo>
                  <a:lnTo>
                    <a:pt x="58420" y="16510"/>
                  </a:lnTo>
                  <a:lnTo>
                    <a:pt x="67310" y="12700"/>
                  </a:lnTo>
                  <a:lnTo>
                    <a:pt x="76200" y="8890"/>
                  </a:lnTo>
                  <a:lnTo>
                    <a:pt x="83820" y="5080"/>
                  </a:lnTo>
                  <a:lnTo>
                    <a:pt x="92710" y="2540"/>
                  </a:lnTo>
                  <a:lnTo>
                    <a:pt x="101600" y="1270"/>
                  </a:lnTo>
                  <a:lnTo>
                    <a:pt x="110490" y="0"/>
                  </a:lnTo>
                  <a:lnTo>
                    <a:pt x="119380" y="0"/>
                  </a:lnTo>
                  <a:lnTo>
                    <a:pt x="130810" y="2540"/>
                  </a:lnTo>
                  <a:lnTo>
                    <a:pt x="142240" y="5080"/>
                  </a:lnTo>
                  <a:lnTo>
                    <a:pt x="151130" y="7620"/>
                  </a:lnTo>
                  <a:lnTo>
                    <a:pt x="158750" y="11430"/>
                  </a:lnTo>
                  <a:lnTo>
                    <a:pt x="177800" y="22860"/>
                  </a:lnTo>
                </a:path>
              </a:pathLst>
            </a:custGeom>
            <a:ln w="38100" cap="flat" cmpd="sng" algn="ctr">
              <a:solidFill>
                <a:srgbClr val="00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5" name="Freeform 74"/>
            <p:cNvSpPr/>
            <p:nvPr/>
          </p:nvSpPr>
          <p:spPr>
            <a:xfrm>
              <a:off x="5410200" y="4838700"/>
              <a:ext cx="177801" cy="38101"/>
            </a:xfrm>
            <a:custGeom>
              <a:avLst/>
              <a:gdLst/>
              <a:ahLst/>
              <a:cxnLst/>
              <a:rect l="0" t="0" r="0" b="0"/>
              <a:pathLst>
                <a:path w="177801" h="38101">
                  <a:moveTo>
                    <a:pt x="0" y="0"/>
                  </a:moveTo>
                  <a:lnTo>
                    <a:pt x="20320" y="13970"/>
                  </a:lnTo>
                  <a:lnTo>
                    <a:pt x="31750" y="17780"/>
                  </a:lnTo>
                  <a:lnTo>
                    <a:pt x="45720" y="20320"/>
                  </a:lnTo>
                  <a:lnTo>
                    <a:pt x="59690" y="21590"/>
                  </a:lnTo>
                  <a:lnTo>
                    <a:pt x="73660" y="24130"/>
                  </a:lnTo>
                  <a:lnTo>
                    <a:pt x="87630" y="27940"/>
                  </a:lnTo>
                  <a:lnTo>
                    <a:pt x="100330" y="30480"/>
                  </a:lnTo>
                  <a:lnTo>
                    <a:pt x="111760" y="33020"/>
                  </a:lnTo>
                  <a:lnTo>
                    <a:pt x="123190" y="35560"/>
                  </a:lnTo>
                  <a:lnTo>
                    <a:pt x="177800" y="38100"/>
                  </a:lnTo>
                </a:path>
              </a:pathLst>
            </a:custGeom>
            <a:ln w="38100" cap="flat" cmpd="sng" algn="ctr">
              <a:solidFill>
                <a:srgbClr val="00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6" name="Freeform 75"/>
            <p:cNvSpPr/>
            <p:nvPr/>
          </p:nvSpPr>
          <p:spPr>
            <a:xfrm>
              <a:off x="5778500" y="4813300"/>
              <a:ext cx="25401" cy="190501"/>
            </a:xfrm>
            <a:custGeom>
              <a:avLst/>
              <a:gdLst/>
              <a:ahLst/>
              <a:cxnLst/>
              <a:rect l="0" t="0" r="0" b="0"/>
              <a:pathLst>
                <a:path w="25401" h="190501">
                  <a:moveTo>
                    <a:pt x="25400" y="0"/>
                  </a:moveTo>
                  <a:lnTo>
                    <a:pt x="25400" y="63500"/>
                  </a:lnTo>
                  <a:lnTo>
                    <a:pt x="24130" y="73660"/>
                  </a:lnTo>
                  <a:lnTo>
                    <a:pt x="21590" y="81280"/>
                  </a:lnTo>
                  <a:lnTo>
                    <a:pt x="19050" y="87630"/>
                  </a:lnTo>
                  <a:lnTo>
                    <a:pt x="15240" y="97790"/>
                  </a:lnTo>
                  <a:lnTo>
                    <a:pt x="11430" y="110490"/>
                  </a:lnTo>
                  <a:lnTo>
                    <a:pt x="7620" y="124460"/>
                  </a:lnTo>
                  <a:lnTo>
                    <a:pt x="5080" y="137160"/>
                  </a:lnTo>
                  <a:lnTo>
                    <a:pt x="3810" y="147320"/>
                  </a:lnTo>
                  <a:lnTo>
                    <a:pt x="0" y="190500"/>
                  </a:lnTo>
                </a:path>
              </a:pathLst>
            </a:custGeom>
            <a:ln w="38100" cap="flat" cmpd="sng" algn="ctr">
              <a:solidFill>
                <a:srgbClr val="00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7" name="Freeform 76"/>
            <p:cNvSpPr/>
            <p:nvPr/>
          </p:nvSpPr>
          <p:spPr>
            <a:xfrm>
              <a:off x="5689600" y="4916170"/>
              <a:ext cx="215901" cy="36831"/>
            </a:xfrm>
            <a:custGeom>
              <a:avLst/>
              <a:gdLst/>
              <a:ahLst/>
              <a:cxnLst/>
              <a:rect l="0" t="0" r="0" b="0"/>
              <a:pathLst>
                <a:path w="215901" h="36831">
                  <a:moveTo>
                    <a:pt x="0" y="11430"/>
                  </a:moveTo>
                  <a:lnTo>
                    <a:pt x="13970" y="5080"/>
                  </a:lnTo>
                  <a:lnTo>
                    <a:pt x="20320" y="2540"/>
                  </a:lnTo>
                  <a:lnTo>
                    <a:pt x="27940" y="1270"/>
                  </a:lnTo>
                  <a:lnTo>
                    <a:pt x="35560" y="0"/>
                  </a:lnTo>
                  <a:lnTo>
                    <a:pt x="44450" y="1270"/>
                  </a:lnTo>
                  <a:lnTo>
                    <a:pt x="54610" y="3810"/>
                  </a:lnTo>
                  <a:lnTo>
                    <a:pt x="66040" y="6350"/>
                  </a:lnTo>
                  <a:lnTo>
                    <a:pt x="115570" y="16510"/>
                  </a:lnTo>
                  <a:lnTo>
                    <a:pt x="130810" y="20320"/>
                  </a:lnTo>
                  <a:lnTo>
                    <a:pt x="143510" y="24130"/>
                  </a:lnTo>
                  <a:lnTo>
                    <a:pt x="154940" y="29210"/>
                  </a:lnTo>
                  <a:lnTo>
                    <a:pt x="166370" y="31750"/>
                  </a:lnTo>
                  <a:lnTo>
                    <a:pt x="179070" y="33020"/>
                  </a:lnTo>
                  <a:lnTo>
                    <a:pt x="215900" y="36830"/>
                  </a:lnTo>
                </a:path>
              </a:pathLst>
            </a:custGeom>
            <a:ln w="38100" cap="flat" cmpd="sng" algn="ctr">
              <a:solidFill>
                <a:srgbClr val="00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8" name="Freeform 77"/>
            <p:cNvSpPr/>
            <p:nvPr/>
          </p:nvSpPr>
          <p:spPr>
            <a:xfrm>
              <a:off x="5909310" y="4305300"/>
              <a:ext cx="186691" cy="228601"/>
            </a:xfrm>
            <a:custGeom>
              <a:avLst/>
              <a:gdLst/>
              <a:ahLst/>
              <a:cxnLst/>
              <a:rect l="0" t="0" r="0" b="0"/>
              <a:pathLst>
                <a:path w="186691" h="228601">
                  <a:moveTo>
                    <a:pt x="8890" y="0"/>
                  </a:moveTo>
                  <a:lnTo>
                    <a:pt x="29210" y="0"/>
                  </a:lnTo>
                  <a:lnTo>
                    <a:pt x="36830" y="1270"/>
                  </a:lnTo>
                  <a:lnTo>
                    <a:pt x="43180" y="3810"/>
                  </a:lnTo>
                  <a:lnTo>
                    <a:pt x="48260" y="6350"/>
                  </a:lnTo>
                  <a:lnTo>
                    <a:pt x="54610" y="11430"/>
                  </a:lnTo>
                  <a:lnTo>
                    <a:pt x="62230" y="17780"/>
                  </a:lnTo>
                  <a:lnTo>
                    <a:pt x="69850" y="24130"/>
                  </a:lnTo>
                  <a:lnTo>
                    <a:pt x="86360" y="39370"/>
                  </a:lnTo>
                  <a:lnTo>
                    <a:pt x="111760" y="66040"/>
                  </a:lnTo>
                  <a:lnTo>
                    <a:pt x="115570" y="72390"/>
                  </a:lnTo>
                  <a:lnTo>
                    <a:pt x="118110" y="78740"/>
                  </a:lnTo>
                  <a:lnTo>
                    <a:pt x="119380" y="86360"/>
                  </a:lnTo>
                  <a:lnTo>
                    <a:pt x="124460" y="93980"/>
                  </a:lnTo>
                  <a:lnTo>
                    <a:pt x="129540" y="102870"/>
                  </a:lnTo>
                  <a:lnTo>
                    <a:pt x="135890" y="110490"/>
                  </a:lnTo>
                  <a:lnTo>
                    <a:pt x="139700" y="120650"/>
                  </a:lnTo>
                  <a:lnTo>
                    <a:pt x="142240" y="130810"/>
                  </a:lnTo>
                  <a:lnTo>
                    <a:pt x="144780" y="142240"/>
                  </a:lnTo>
                  <a:lnTo>
                    <a:pt x="143510" y="151130"/>
                  </a:lnTo>
                  <a:lnTo>
                    <a:pt x="139700" y="158750"/>
                  </a:lnTo>
                  <a:lnTo>
                    <a:pt x="133350" y="165100"/>
                  </a:lnTo>
                  <a:lnTo>
                    <a:pt x="129540" y="172720"/>
                  </a:lnTo>
                  <a:lnTo>
                    <a:pt x="124460" y="179070"/>
                  </a:lnTo>
                  <a:lnTo>
                    <a:pt x="119380" y="187960"/>
                  </a:lnTo>
                  <a:lnTo>
                    <a:pt x="110490" y="193040"/>
                  </a:lnTo>
                  <a:lnTo>
                    <a:pt x="99060" y="196850"/>
                  </a:lnTo>
                  <a:lnTo>
                    <a:pt x="86360" y="198120"/>
                  </a:lnTo>
                  <a:lnTo>
                    <a:pt x="74930" y="200660"/>
                  </a:lnTo>
                  <a:lnTo>
                    <a:pt x="63500" y="200660"/>
                  </a:lnTo>
                  <a:lnTo>
                    <a:pt x="54610" y="201930"/>
                  </a:lnTo>
                  <a:lnTo>
                    <a:pt x="44450" y="200660"/>
                  </a:lnTo>
                  <a:lnTo>
                    <a:pt x="35560" y="199390"/>
                  </a:lnTo>
                  <a:lnTo>
                    <a:pt x="26670" y="195580"/>
                  </a:lnTo>
                  <a:lnTo>
                    <a:pt x="19050" y="193040"/>
                  </a:lnTo>
                  <a:lnTo>
                    <a:pt x="12700" y="189230"/>
                  </a:lnTo>
                  <a:lnTo>
                    <a:pt x="7620" y="185420"/>
                  </a:lnTo>
                  <a:lnTo>
                    <a:pt x="3810" y="180340"/>
                  </a:lnTo>
                  <a:lnTo>
                    <a:pt x="1270" y="173990"/>
                  </a:lnTo>
                  <a:lnTo>
                    <a:pt x="0" y="166370"/>
                  </a:lnTo>
                  <a:lnTo>
                    <a:pt x="0" y="160020"/>
                  </a:lnTo>
                  <a:lnTo>
                    <a:pt x="1270" y="154940"/>
                  </a:lnTo>
                  <a:lnTo>
                    <a:pt x="3810" y="149860"/>
                  </a:lnTo>
                  <a:lnTo>
                    <a:pt x="10160" y="146050"/>
                  </a:lnTo>
                  <a:lnTo>
                    <a:pt x="17780" y="144780"/>
                  </a:lnTo>
                  <a:lnTo>
                    <a:pt x="27940" y="142240"/>
                  </a:lnTo>
                  <a:lnTo>
                    <a:pt x="38100" y="143510"/>
                  </a:lnTo>
                  <a:lnTo>
                    <a:pt x="49530" y="144780"/>
                  </a:lnTo>
                  <a:lnTo>
                    <a:pt x="60960" y="147320"/>
                  </a:lnTo>
                  <a:lnTo>
                    <a:pt x="72390" y="149860"/>
                  </a:lnTo>
                  <a:lnTo>
                    <a:pt x="82550" y="153670"/>
                  </a:lnTo>
                  <a:lnTo>
                    <a:pt x="91440" y="157480"/>
                  </a:lnTo>
                  <a:lnTo>
                    <a:pt x="99060" y="161290"/>
                  </a:lnTo>
                  <a:lnTo>
                    <a:pt x="105410" y="165100"/>
                  </a:lnTo>
                  <a:lnTo>
                    <a:pt x="111760" y="170180"/>
                  </a:lnTo>
                  <a:lnTo>
                    <a:pt x="118110" y="175260"/>
                  </a:lnTo>
                  <a:lnTo>
                    <a:pt x="125730" y="181610"/>
                  </a:lnTo>
                  <a:lnTo>
                    <a:pt x="133350" y="189230"/>
                  </a:lnTo>
                  <a:lnTo>
                    <a:pt x="140970" y="195580"/>
                  </a:lnTo>
                  <a:lnTo>
                    <a:pt x="149860" y="200660"/>
                  </a:lnTo>
                  <a:lnTo>
                    <a:pt x="157480" y="205740"/>
                  </a:lnTo>
                  <a:lnTo>
                    <a:pt x="163830" y="210820"/>
                  </a:lnTo>
                  <a:lnTo>
                    <a:pt x="170180" y="214630"/>
                  </a:lnTo>
                  <a:lnTo>
                    <a:pt x="186690" y="228600"/>
                  </a:lnTo>
                </a:path>
              </a:pathLst>
            </a:custGeom>
            <a:ln w="38100" cap="flat" cmpd="sng" algn="ctr">
              <a:solidFill>
                <a:srgbClr val="00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80" name="Freeform 79"/>
          <p:cNvSpPr/>
          <p:nvPr/>
        </p:nvSpPr>
        <p:spPr>
          <a:xfrm>
            <a:off x="5410200" y="5207000"/>
            <a:ext cx="495301" cy="114301"/>
          </a:xfrm>
          <a:custGeom>
            <a:avLst/>
            <a:gdLst/>
            <a:ahLst/>
            <a:cxnLst/>
            <a:rect l="0" t="0" r="0" b="0"/>
            <a:pathLst>
              <a:path w="495301" h="114301">
                <a:moveTo>
                  <a:pt x="0" y="114300"/>
                </a:moveTo>
                <a:lnTo>
                  <a:pt x="0" y="100330"/>
                </a:lnTo>
                <a:lnTo>
                  <a:pt x="3810" y="95250"/>
                </a:lnTo>
                <a:lnTo>
                  <a:pt x="11430" y="90170"/>
                </a:lnTo>
                <a:lnTo>
                  <a:pt x="20320" y="85090"/>
                </a:lnTo>
                <a:lnTo>
                  <a:pt x="29210" y="82550"/>
                </a:lnTo>
                <a:lnTo>
                  <a:pt x="38100" y="80010"/>
                </a:lnTo>
                <a:lnTo>
                  <a:pt x="45720" y="78740"/>
                </a:lnTo>
                <a:lnTo>
                  <a:pt x="55880" y="76200"/>
                </a:lnTo>
                <a:lnTo>
                  <a:pt x="67310" y="73660"/>
                </a:lnTo>
                <a:lnTo>
                  <a:pt x="78740" y="69850"/>
                </a:lnTo>
                <a:lnTo>
                  <a:pt x="88900" y="66040"/>
                </a:lnTo>
                <a:lnTo>
                  <a:pt x="99060" y="62230"/>
                </a:lnTo>
                <a:lnTo>
                  <a:pt x="107950" y="58420"/>
                </a:lnTo>
                <a:lnTo>
                  <a:pt x="119380" y="55880"/>
                </a:lnTo>
                <a:lnTo>
                  <a:pt x="129540" y="54610"/>
                </a:lnTo>
                <a:lnTo>
                  <a:pt x="142240" y="53340"/>
                </a:lnTo>
                <a:lnTo>
                  <a:pt x="152400" y="50800"/>
                </a:lnTo>
                <a:lnTo>
                  <a:pt x="162560" y="48260"/>
                </a:lnTo>
                <a:lnTo>
                  <a:pt x="205740" y="33020"/>
                </a:lnTo>
                <a:lnTo>
                  <a:pt x="215900" y="30480"/>
                </a:lnTo>
                <a:lnTo>
                  <a:pt x="226060" y="29210"/>
                </a:lnTo>
                <a:lnTo>
                  <a:pt x="234950" y="27940"/>
                </a:lnTo>
                <a:lnTo>
                  <a:pt x="247650" y="26670"/>
                </a:lnTo>
                <a:lnTo>
                  <a:pt x="260350" y="26670"/>
                </a:lnTo>
                <a:lnTo>
                  <a:pt x="309880" y="25400"/>
                </a:lnTo>
                <a:lnTo>
                  <a:pt x="344170" y="25400"/>
                </a:lnTo>
                <a:lnTo>
                  <a:pt x="355600" y="24130"/>
                </a:lnTo>
                <a:lnTo>
                  <a:pt x="365760" y="21590"/>
                </a:lnTo>
                <a:lnTo>
                  <a:pt x="374650" y="19050"/>
                </a:lnTo>
                <a:lnTo>
                  <a:pt x="384810" y="16510"/>
                </a:lnTo>
                <a:lnTo>
                  <a:pt x="396240" y="15240"/>
                </a:lnTo>
                <a:lnTo>
                  <a:pt x="407670" y="13970"/>
                </a:lnTo>
                <a:lnTo>
                  <a:pt x="420370" y="13970"/>
                </a:lnTo>
                <a:lnTo>
                  <a:pt x="444500" y="12700"/>
                </a:lnTo>
                <a:lnTo>
                  <a:pt x="455930" y="11430"/>
                </a:lnTo>
                <a:lnTo>
                  <a:pt x="466090" y="8890"/>
                </a:lnTo>
                <a:lnTo>
                  <a:pt x="495300" y="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39185512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extBox 1"/>
          <p:cNvSpPr txBox="1"/>
          <p:nvPr/>
        </p:nvSpPr>
        <p:spPr>
          <a:xfrm>
            <a:off x="1374521" y="406400"/>
            <a:ext cx="3804158" cy="261610"/>
          </a:xfrm>
          <a:prstGeom prst="rect">
            <a:avLst/>
          </a:prstGeom>
          <a:noFill/>
        </p:spPr>
        <p:txBody>
          <a:bodyPr vert="horz" rtlCol="0">
            <a:spAutoFit/>
          </a:bodyPr>
          <a:lstStyle/>
          <a:p>
            <a:r>
              <a:rPr lang="en-US" sz="1100" smtClean="0">
                <a:solidFill>
                  <a:srgbClr val="000000"/>
                </a:solidFill>
                <a:latin typeface="Arial - 15"/>
              </a:rPr>
              <a:t>YOU CAN DO THIS ADAM and KHIRE!</a:t>
            </a:r>
            <a:endParaRPr lang="en-US" sz="1100">
              <a:solidFill>
                <a:srgbClr val="000000"/>
              </a:solidFill>
              <a:latin typeface="Arial - 15"/>
            </a:endParaRPr>
          </a:p>
        </p:txBody>
      </p:sp>
      <p:sp>
        <p:nvSpPr>
          <p:cNvPr id="3" name="TextBox 2"/>
          <p:cNvSpPr txBox="1"/>
          <p:nvPr/>
        </p:nvSpPr>
        <p:spPr>
          <a:xfrm>
            <a:off x="1412621" y="1079500"/>
            <a:ext cx="8223758" cy="830997"/>
          </a:xfrm>
          <a:prstGeom prst="rect">
            <a:avLst/>
          </a:prstGeom>
          <a:noFill/>
        </p:spPr>
        <p:txBody>
          <a:bodyPr vert="horz" rtlCol="0">
            <a:spAutoFit/>
          </a:bodyPr>
          <a:lstStyle/>
          <a:p>
            <a:r>
              <a:rPr lang="en-US" sz="1200" smtClean="0">
                <a:solidFill>
                  <a:srgbClr val="000000"/>
                </a:solidFill>
                <a:latin typeface="Arial - 16"/>
              </a:rPr>
              <a:t>Adam is a carpenter. His customer Khire wants a custom cupboard.</a:t>
            </a:r>
          </a:p>
          <a:p>
            <a:r>
              <a:rPr lang="en-US" sz="1200" smtClean="0">
                <a:solidFill>
                  <a:srgbClr val="000000"/>
                </a:solidFill>
                <a:latin typeface="Arial - 16"/>
              </a:rPr>
              <a:t> Adam must create a cupboard shaped as a regular </a:t>
            </a:r>
          </a:p>
          <a:p>
            <a:r>
              <a:rPr lang="en-US" sz="1200" smtClean="0">
                <a:solidFill>
                  <a:srgbClr val="000000"/>
                </a:solidFill>
                <a:latin typeface="Arial - 16"/>
              </a:rPr>
              <a:t>hexagon prism. The cupboard must be 5 feet tall, and each edge of the hexagon must be </a:t>
            </a:r>
          </a:p>
          <a:p>
            <a:r>
              <a:rPr lang="en-US" sz="1200" smtClean="0">
                <a:solidFill>
                  <a:srgbClr val="000000"/>
                </a:solidFill>
                <a:latin typeface="Arial - 16"/>
              </a:rPr>
              <a:t>1.5 feet. What is the lateral area of the cupboard?</a:t>
            </a:r>
            <a:endParaRPr lang="en-US" sz="1200">
              <a:solidFill>
                <a:srgbClr val="000000"/>
              </a:solidFill>
              <a:latin typeface="Arial - 16"/>
            </a:endParaRPr>
          </a:p>
        </p:txBody>
      </p:sp>
      <p:grpSp>
        <p:nvGrpSpPr>
          <p:cNvPr id="11" name="Group 10"/>
          <p:cNvGrpSpPr/>
          <p:nvPr/>
        </p:nvGrpSpPr>
        <p:grpSpPr>
          <a:xfrm>
            <a:off x="482600" y="2692400"/>
            <a:ext cx="1206501" cy="1739901"/>
            <a:chOff x="482600" y="2692400"/>
            <a:chExt cx="1206501" cy="1739901"/>
          </a:xfrm>
        </p:grpSpPr>
        <p:sp>
          <p:nvSpPr>
            <p:cNvPr id="4" name="Freeform 3"/>
            <p:cNvSpPr/>
            <p:nvPr/>
          </p:nvSpPr>
          <p:spPr>
            <a:xfrm>
              <a:off x="584200" y="2743200"/>
              <a:ext cx="571501" cy="457201"/>
            </a:xfrm>
            <a:custGeom>
              <a:avLst/>
              <a:gdLst/>
              <a:ahLst/>
              <a:cxnLst/>
              <a:rect l="0" t="0" r="0" b="0"/>
              <a:pathLst>
                <a:path w="571501" h="457201">
                  <a:moveTo>
                    <a:pt x="571500" y="0"/>
                  </a:moveTo>
                  <a:lnTo>
                    <a:pt x="565150" y="13970"/>
                  </a:lnTo>
                  <a:lnTo>
                    <a:pt x="560070" y="17780"/>
                  </a:lnTo>
                  <a:lnTo>
                    <a:pt x="553720" y="20320"/>
                  </a:lnTo>
                  <a:lnTo>
                    <a:pt x="547370" y="21590"/>
                  </a:lnTo>
                  <a:lnTo>
                    <a:pt x="532130" y="31750"/>
                  </a:lnTo>
                  <a:lnTo>
                    <a:pt x="515620" y="44450"/>
                  </a:lnTo>
                  <a:lnTo>
                    <a:pt x="508000" y="52070"/>
                  </a:lnTo>
                  <a:lnTo>
                    <a:pt x="499110" y="60960"/>
                  </a:lnTo>
                  <a:lnTo>
                    <a:pt x="482600" y="72390"/>
                  </a:lnTo>
                  <a:lnTo>
                    <a:pt x="467360" y="83820"/>
                  </a:lnTo>
                  <a:lnTo>
                    <a:pt x="455930" y="92710"/>
                  </a:lnTo>
                  <a:lnTo>
                    <a:pt x="438150" y="105410"/>
                  </a:lnTo>
                  <a:lnTo>
                    <a:pt x="427990" y="111760"/>
                  </a:lnTo>
                  <a:lnTo>
                    <a:pt x="417830" y="118110"/>
                  </a:lnTo>
                  <a:lnTo>
                    <a:pt x="407670" y="124460"/>
                  </a:lnTo>
                  <a:lnTo>
                    <a:pt x="398780" y="129540"/>
                  </a:lnTo>
                  <a:lnTo>
                    <a:pt x="388620" y="137160"/>
                  </a:lnTo>
                  <a:lnTo>
                    <a:pt x="377190" y="146050"/>
                  </a:lnTo>
                  <a:lnTo>
                    <a:pt x="365760" y="157480"/>
                  </a:lnTo>
                  <a:lnTo>
                    <a:pt x="345440" y="176530"/>
                  </a:lnTo>
                  <a:lnTo>
                    <a:pt x="336550" y="185420"/>
                  </a:lnTo>
                  <a:lnTo>
                    <a:pt x="323850" y="194310"/>
                  </a:lnTo>
                  <a:lnTo>
                    <a:pt x="311150" y="203200"/>
                  </a:lnTo>
                  <a:lnTo>
                    <a:pt x="295910" y="210820"/>
                  </a:lnTo>
                  <a:lnTo>
                    <a:pt x="281940" y="220980"/>
                  </a:lnTo>
                  <a:lnTo>
                    <a:pt x="267970" y="232410"/>
                  </a:lnTo>
                  <a:lnTo>
                    <a:pt x="255270" y="243840"/>
                  </a:lnTo>
                  <a:lnTo>
                    <a:pt x="243840" y="252730"/>
                  </a:lnTo>
                  <a:lnTo>
                    <a:pt x="232410" y="260350"/>
                  </a:lnTo>
                  <a:lnTo>
                    <a:pt x="223520" y="266700"/>
                  </a:lnTo>
                  <a:lnTo>
                    <a:pt x="210820" y="275590"/>
                  </a:lnTo>
                  <a:lnTo>
                    <a:pt x="181610" y="295910"/>
                  </a:lnTo>
                  <a:lnTo>
                    <a:pt x="168910" y="304800"/>
                  </a:lnTo>
                  <a:lnTo>
                    <a:pt x="157480" y="311150"/>
                  </a:lnTo>
                  <a:lnTo>
                    <a:pt x="147320" y="317500"/>
                  </a:lnTo>
                  <a:lnTo>
                    <a:pt x="137160" y="326390"/>
                  </a:lnTo>
                  <a:lnTo>
                    <a:pt x="124460" y="336550"/>
                  </a:lnTo>
                  <a:lnTo>
                    <a:pt x="113030" y="346710"/>
                  </a:lnTo>
                  <a:lnTo>
                    <a:pt x="102870" y="356870"/>
                  </a:lnTo>
                  <a:lnTo>
                    <a:pt x="95250" y="365760"/>
                  </a:lnTo>
                  <a:lnTo>
                    <a:pt x="88900" y="375920"/>
                  </a:lnTo>
                  <a:lnTo>
                    <a:pt x="82550" y="381000"/>
                  </a:lnTo>
                  <a:lnTo>
                    <a:pt x="74930" y="386080"/>
                  </a:lnTo>
                  <a:lnTo>
                    <a:pt x="58420" y="391160"/>
                  </a:lnTo>
                  <a:lnTo>
                    <a:pt x="41910" y="398780"/>
                  </a:lnTo>
                  <a:lnTo>
                    <a:pt x="36830" y="403860"/>
                  </a:lnTo>
                  <a:lnTo>
                    <a:pt x="33020" y="410210"/>
                  </a:lnTo>
                  <a:lnTo>
                    <a:pt x="30480" y="417830"/>
                  </a:lnTo>
                  <a:lnTo>
                    <a:pt x="25400" y="424180"/>
                  </a:lnTo>
                  <a:lnTo>
                    <a:pt x="20320" y="429260"/>
                  </a:lnTo>
                  <a:lnTo>
                    <a:pt x="0" y="45720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Freeform 4"/>
            <p:cNvSpPr/>
            <p:nvPr/>
          </p:nvSpPr>
          <p:spPr>
            <a:xfrm>
              <a:off x="495300" y="3098800"/>
              <a:ext cx="76201" cy="749301"/>
            </a:xfrm>
            <a:custGeom>
              <a:avLst/>
              <a:gdLst/>
              <a:ahLst/>
              <a:cxnLst/>
              <a:rect l="0" t="0" r="0" b="0"/>
              <a:pathLst>
                <a:path w="76201" h="749301">
                  <a:moveTo>
                    <a:pt x="76200" y="0"/>
                  </a:moveTo>
                  <a:lnTo>
                    <a:pt x="62230" y="13970"/>
                  </a:lnTo>
                  <a:lnTo>
                    <a:pt x="58420" y="20320"/>
                  </a:lnTo>
                  <a:lnTo>
                    <a:pt x="55880" y="27940"/>
                  </a:lnTo>
                  <a:lnTo>
                    <a:pt x="54610" y="35560"/>
                  </a:lnTo>
                  <a:lnTo>
                    <a:pt x="52070" y="54610"/>
                  </a:lnTo>
                  <a:lnTo>
                    <a:pt x="52070" y="78740"/>
                  </a:lnTo>
                  <a:lnTo>
                    <a:pt x="50800" y="123190"/>
                  </a:lnTo>
                  <a:lnTo>
                    <a:pt x="50800" y="218440"/>
                  </a:lnTo>
                  <a:lnTo>
                    <a:pt x="49530" y="231140"/>
                  </a:lnTo>
                  <a:lnTo>
                    <a:pt x="46990" y="242570"/>
                  </a:lnTo>
                  <a:lnTo>
                    <a:pt x="44450" y="255270"/>
                  </a:lnTo>
                  <a:lnTo>
                    <a:pt x="41910" y="266700"/>
                  </a:lnTo>
                  <a:lnTo>
                    <a:pt x="40640" y="279400"/>
                  </a:lnTo>
                  <a:lnTo>
                    <a:pt x="39370" y="292100"/>
                  </a:lnTo>
                  <a:lnTo>
                    <a:pt x="39370" y="313690"/>
                  </a:lnTo>
                  <a:lnTo>
                    <a:pt x="38100" y="335280"/>
                  </a:lnTo>
                  <a:lnTo>
                    <a:pt x="38100" y="481330"/>
                  </a:lnTo>
                  <a:lnTo>
                    <a:pt x="39370" y="494030"/>
                  </a:lnTo>
                  <a:lnTo>
                    <a:pt x="41910" y="508000"/>
                  </a:lnTo>
                  <a:lnTo>
                    <a:pt x="44450" y="520700"/>
                  </a:lnTo>
                  <a:lnTo>
                    <a:pt x="45720" y="533400"/>
                  </a:lnTo>
                  <a:lnTo>
                    <a:pt x="44450" y="546100"/>
                  </a:lnTo>
                  <a:lnTo>
                    <a:pt x="41910" y="558800"/>
                  </a:lnTo>
                  <a:lnTo>
                    <a:pt x="39370" y="580390"/>
                  </a:lnTo>
                  <a:lnTo>
                    <a:pt x="39370" y="600710"/>
                  </a:lnTo>
                  <a:lnTo>
                    <a:pt x="38100" y="635000"/>
                  </a:lnTo>
                  <a:lnTo>
                    <a:pt x="38100" y="654050"/>
                  </a:lnTo>
                  <a:lnTo>
                    <a:pt x="36830" y="664210"/>
                  </a:lnTo>
                  <a:lnTo>
                    <a:pt x="34290" y="675640"/>
                  </a:lnTo>
                  <a:lnTo>
                    <a:pt x="31750" y="688340"/>
                  </a:lnTo>
                  <a:lnTo>
                    <a:pt x="29210" y="698500"/>
                  </a:lnTo>
                  <a:lnTo>
                    <a:pt x="26670" y="717550"/>
                  </a:lnTo>
                  <a:lnTo>
                    <a:pt x="24130" y="725170"/>
                  </a:lnTo>
                  <a:lnTo>
                    <a:pt x="19050" y="731520"/>
                  </a:lnTo>
                  <a:lnTo>
                    <a:pt x="0" y="74930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Freeform 5"/>
            <p:cNvSpPr/>
            <p:nvPr/>
          </p:nvSpPr>
          <p:spPr>
            <a:xfrm>
              <a:off x="482600" y="3784600"/>
              <a:ext cx="457201" cy="546101"/>
            </a:xfrm>
            <a:custGeom>
              <a:avLst/>
              <a:gdLst/>
              <a:ahLst/>
              <a:cxnLst/>
              <a:rect l="0" t="0" r="0" b="0"/>
              <a:pathLst>
                <a:path w="457201" h="546101">
                  <a:moveTo>
                    <a:pt x="0" y="0"/>
                  </a:moveTo>
                  <a:lnTo>
                    <a:pt x="6350" y="13970"/>
                  </a:lnTo>
                  <a:lnTo>
                    <a:pt x="17780" y="29210"/>
                  </a:lnTo>
                  <a:lnTo>
                    <a:pt x="24130" y="35560"/>
                  </a:lnTo>
                  <a:lnTo>
                    <a:pt x="43180" y="55880"/>
                  </a:lnTo>
                  <a:lnTo>
                    <a:pt x="54610" y="71120"/>
                  </a:lnTo>
                  <a:lnTo>
                    <a:pt x="57150" y="76200"/>
                  </a:lnTo>
                  <a:lnTo>
                    <a:pt x="68580" y="91440"/>
                  </a:lnTo>
                  <a:lnTo>
                    <a:pt x="74930" y="99060"/>
                  </a:lnTo>
                  <a:lnTo>
                    <a:pt x="82550" y="107950"/>
                  </a:lnTo>
                  <a:lnTo>
                    <a:pt x="90170" y="118110"/>
                  </a:lnTo>
                  <a:lnTo>
                    <a:pt x="97790" y="129540"/>
                  </a:lnTo>
                  <a:lnTo>
                    <a:pt x="110490" y="146050"/>
                  </a:lnTo>
                  <a:lnTo>
                    <a:pt x="123190" y="161290"/>
                  </a:lnTo>
                  <a:lnTo>
                    <a:pt x="137160" y="181610"/>
                  </a:lnTo>
                  <a:lnTo>
                    <a:pt x="144780" y="191770"/>
                  </a:lnTo>
                  <a:lnTo>
                    <a:pt x="153670" y="200660"/>
                  </a:lnTo>
                  <a:lnTo>
                    <a:pt x="161290" y="210820"/>
                  </a:lnTo>
                  <a:lnTo>
                    <a:pt x="170180" y="220980"/>
                  </a:lnTo>
                  <a:lnTo>
                    <a:pt x="177800" y="231140"/>
                  </a:lnTo>
                  <a:lnTo>
                    <a:pt x="186690" y="243840"/>
                  </a:lnTo>
                  <a:lnTo>
                    <a:pt x="194310" y="254000"/>
                  </a:lnTo>
                  <a:lnTo>
                    <a:pt x="203200" y="264160"/>
                  </a:lnTo>
                  <a:lnTo>
                    <a:pt x="212090" y="273050"/>
                  </a:lnTo>
                  <a:lnTo>
                    <a:pt x="219710" y="283210"/>
                  </a:lnTo>
                  <a:lnTo>
                    <a:pt x="228600" y="294640"/>
                  </a:lnTo>
                  <a:lnTo>
                    <a:pt x="237490" y="307340"/>
                  </a:lnTo>
                  <a:lnTo>
                    <a:pt x="246380" y="316230"/>
                  </a:lnTo>
                  <a:lnTo>
                    <a:pt x="257810" y="323850"/>
                  </a:lnTo>
                  <a:lnTo>
                    <a:pt x="269240" y="330200"/>
                  </a:lnTo>
                  <a:lnTo>
                    <a:pt x="279400" y="339090"/>
                  </a:lnTo>
                  <a:lnTo>
                    <a:pt x="289560" y="347980"/>
                  </a:lnTo>
                  <a:lnTo>
                    <a:pt x="298450" y="359410"/>
                  </a:lnTo>
                  <a:lnTo>
                    <a:pt x="307340" y="369570"/>
                  </a:lnTo>
                  <a:lnTo>
                    <a:pt x="325120" y="388620"/>
                  </a:lnTo>
                  <a:lnTo>
                    <a:pt x="351790" y="414020"/>
                  </a:lnTo>
                  <a:lnTo>
                    <a:pt x="356870" y="422910"/>
                  </a:lnTo>
                  <a:lnTo>
                    <a:pt x="360680" y="431800"/>
                  </a:lnTo>
                  <a:lnTo>
                    <a:pt x="363220" y="440690"/>
                  </a:lnTo>
                  <a:lnTo>
                    <a:pt x="368300" y="447040"/>
                  </a:lnTo>
                  <a:lnTo>
                    <a:pt x="379730" y="458470"/>
                  </a:lnTo>
                  <a:lnTo>
                    <a:pt x="391160" y="472440"/>
                  </a:lnTo>
                  <a:lnTo>
                    <a:pt x="396240" y="480060"/>
                  </a:lnTo>
                  <a:lnTo>
                    <a:pt x="408940" y="492760"/>
                  </a:lnTo>
                  <a:lnTo>
                    <a:pt x="416560" y="497840"/>
                  </a:lnTo>
                  <a:lnTo>
                    <a:pt x="421640" y="502920"/>
                  </a:lnTo>
                  <a:lnTo>
                    <a:pt x="425450" y="506730"/>
                  </a:lnTo>
                  <a:lnTo>
                    <a:pt x="457200" y="54610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Freeform 6"/>
            <p:cNvSpPr/>
            <p:nvPr/>
          </p:nvSpPr>
          <p:spPr>
            <a:xfrm>
              <a:off x="876300" y="4203700"/>
              <a:ext cx="215901" cy="228601"/>
            </a:xfrm>
            <a:custGeom>
              <a:avLst/>
              <a:gdLst/>
              <a:ahLst/>
              <a:cxnLst/>
              <a:rect l="0" t="0" r="0" b="0"/>
              <a:pathLst>
                <a:path w="215901" h="228601">
                  <a:moveTo>
                    <a:pt x="0" y="0"/>
                  </a:moveTo>
                  <a:lnTo>
                    <a:pt x="13970" y="6350"/>
                  </a:lnTo>
                  <a:lnTo>
                    <a:pt x="19050" y="11430"/>
                  </a:lnTo>
                  <a:lnTo>
                    <a:pt x="24130" y="17780"/>
                  </a:lnTo>
                  <a:lnTo>
                    <a:pt x="29210" y="24130"/>
                  </a:lnTo>
                  <a:lnTo>
                    <a:pt x="33020" y="30480"/>
                  </a:lnTo>
                  <a:lnTo>
                    <a:pt x="38100" y="35560"/>
                  </a:lnTo>
                  <a:lnTo>
                    <a:pt x="41910" y="40640"/>
                  </a:lnTo>
                  <a:lnTo>
                    <a:pt x="48260" y="48260"/>
                  </a:lnTo>
                  <a:lnTo>
                    <a:pt x="62230" y="68580"/>
                  </a:lnTo>
                  <a:lnTo>
                    <a:pt x="69850" y="76200"/>
                  </a:lnTo>
                  <a:lnTo>
                    <a:pt x="77470" y="83820"/>
                  </a:lnTo>
                  <a:lnTo>
                    <a:pt x="85090" y="88900"/>
                  </a:lnTo>
                  <a:lnTo>
                    <a:pt x="92710" y="97790"/>
                  </a:lnTo>
                  <a:lnTo>
                    <a:pt x="97790" y="107950"/>
                  </a:lnTo>
                  <a:lnTo>
                    <a:pt x="104140" y="118110"/>
                  </a:lnTo>
                  <a:lnTo>
                    <a:pt x="110490" y="127000"/>
                  </a:lnTo>
                  <a:lnTo>
                    <a:pt x="116840" y="133350"/>
                  </a:lnTo>
                  <a:lnTo>
                    <a:pt x="124460" y="139700"/>
                  </a:lnTo>
                  <a:lnTo>
                    <a:pt x="132080" y="146050"/>
                  </a:lnTo>
                  <a:lnTo>
                    <a:pt x="140970" y="151130"/>
                  </a:lnTo>
                  <a:lnTo>
                    <a:pt x="148590" y="154940"/>
                  </a:lnTo>
                  <a:lnTo>
                    <a:pt x="156210" y="161290"/>
                  </a:lnTo>
                  <a:lnTo>
                    <a:pt x="161290" y="168910"/>
                  </a:lnTo>
                  <a:lnTo>
                    <a:pt x="166370" y="175260"/>
                  </a:lnTo>
                  <a:lnTo>
                    <a:pt x="171450" y="182880"/>
                  </a:lnTo>
                  <a:lnTo>
                    <a:pt x="176530" y="191770"/>
                  </a:lnTo>
                  <a:lnTo>
                    <a:pt x="181610" y="199390"/>
                  </a:lnTo>
                  <a:lnTo>
                    <a:pt x="185420" y="207010"/>
                  </a:lnTo>
                  <a:lnTo>
                    <a:pt x="190500" y="212090"/>
                  </a:lnTo>
                  <a:lnTo>
                    <a:pt x="215900" y="22860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Freeform 7"/>
            <p:cNvSpPr/>
            <p:nvPr/>
          </p:nvSpPr>
          <p:spPr>
            <a:xfrm>
              <a:off x="1181100" y="3810000"/>
              <a:ext cx="508001" cy="520701"/>
            </a:xfrm>
            <a:custGeom>
              <a:avLst/>
              <a:gdLst/>
              <a:ahLst/>
              <a:cxnLst/>
              <a:rect l="0" t="0" r="0" b="0"/>
              <a:pathLst>
                <a:path w="508001" h="520701">
                  <a:moveTo>
                    <a:pt x="0" y="520700"/>
                  </a:moveTo>
                  <a:lnTo>
                    <a:pt x="17780" y="485140"/>
                  </a:lnTo>
                  <a:lnTo>
                    <a:pt x="21590" y="476250"/>
                  </a:lnTo>
                  <a:lnTo>
                    <a:pt x="25400" y="466090"/>
                  </a:lnTo>
                  <a:lnTo>
                    <a:pt x="30480" y="454660"/>
                  </a:lnTo>
                  <a:lnTo>
                    <a:pt x="35560" y="447040"/>
                  </a:lnTo>
                  <a:lnTo>
                    <a:pt x="41910" y="441960"/>
                  </a:lnTo>
                  <a:lnTo>
                    <a:pt x="49530" y="438150"/>
                  </a:lnTo>
                  <a:lnTo>
                    <a:pt x="64770" y="426720"/>
                  </a:lnTo>
                  <a:lnTo>
                    <a:pt x="80010" y="414020"/>
                  </a:lnTo>
                  <a:lnTo>
                    <a:pt x="91440" y="403860"/>
                  </a:lnTo>
                  <a:lnTo>
                    <a:pt x="100330" y="391160"/>
                  </a:lnTo>
                  <a:lnTo>
                    <a:pt x="105410" y="383540"/>
                  </a:lnTo>
                  <a:lnTo>
                    <a:pt x="118110" y="370840"/>
                  </a:lnTo>
                  <a:lnTo>
                    <a:pt x="133350" y="359410"/>
                  </a:lnTo>
                  <a:lnTo>
                    <a:pt x="140970" y="353060"/>
                  </a:lnTo>
                  <a:lnTo>
                    <a:pt x="157480" y="337820"/>
                  </a:lnTo>
                  <a:lnTo>
                    <a:pt x="173990" y="321310"/>
                  </a:lnTo>
                  <a:lnTo>
                    <a:pt x="181610" y="313690"/>
                  </a:lnTo>
                  <a:lnTo>
                    <a:pt x="190500" y="308610"/>
                  </a:lnTo>
                  <a:lnTo>
                    <a:pt x="199390" y="303530"/>
                  </a:lnTo>
                  <a:lnTo>
                    <a:pt x="212090" y="289560"/>
                  </a:lnTo>
                  <a:lnTo>
                    <a:pt x="217170" y="281940"/>
                  </a:lnTo>
                  <a:lnTo>
                    <a:pt x="226060" y="275590"/>
                  </a:lnTo>
                  <a:lnTo>
                    <a:pt x="234950" y="269240"/>
                  </a:lnTo>
                  <a:lnTo>
                    <a:pt x="245110" y="264160"/>
                  </a:lnTo>
                  <a:lnTo>
                    <a:pt x="255270" y="257810"/>
                  </a:lnTo>
                  <a:lnTo>
                    <a:pt x="265430" y="251460"/>
                  </a:lnTo>
                  <a:lnTo>
                    <a:pt x="274320" y="243840"/>
                  </a:lnTo>
                  <a:lnTo>
                    <a:pt x="283210" y="236220"/>
                  </a:lnTo>
                  <a:lnTo>
                    <a:pt x="299720" y="219710"/>
                  </a:lnTo>
                  <a:lnTo>
                    <a:pt x="308610" y="212090"/>
                  </a:lnTo>
                  <a:lnTo>
                    <a:pt x="317500" y="207010"/>
                  </a:lnTo>
                  <a:lnTo>
                    <a:pt x="326390" y="201930"/>
                  </a:lnTo>
                  <a:lnTo>
                    <a:pt x="334010" y="194310"/>
                  </a:lnTo>
                  <a:lnTo>
                    <a:pt x="342900" y="187960"/>
                  </a:lnTo>
                  <a:lnTo>
                    <a:pt x="351790" y="180340"/>
                  </a:lnTo>
                  <a:lnTo>
                    <a:pt x="368300" y="163830"/>
                  </a:lnTo>
                  <a:lnTo>
                    <a:pt x="377190" y="156210"/>
                  </a:lnTo>
                  <a:lnTo>
                    <a:pt x="384810" y="148590"/>
                  </a:lnTo>
                  <a:lnTo>
                    <a:pt x="393700" y="143510"/>
                  </a:lnTo>
                  <a:lnTo>
                    <a:pt x="402590" y="138430"/>
                  </a:lnTo>
                  <a:lnTo>
                    <a:pt x="407670" y="130810"/>
                  </a:lnTo>
                  <a:lnTo>
                    <a:pt x="411480" y="124460"/>
                  </a:lnTo>
                  <a:lnTo>
                    <a:pt x="414020" y="116840"/>
                  </a:lnTo>
                  <a:lnTo>
                    <a:pt x="419100" y="110490"/>
                  </a:lnTo>
                  <a:lnTo>
                    <a:pt x="430530" y="99060"/>
                  </a:lnTo>
                  <a:lnTo>
                    <a:pt x="445770" y="86360"/>
                  </a:lnTo>
                  <a:lnTo>
                    <a:pt x="466090" y="66040"/>
                  </a:lnTo>
                  <a:lnTo>
                    <a:pt x="477520" y="54610"/>
                  </a:lnTo>
                  <a:lnTo>
                    <a:pt x="486410" y="40640"/>
                  </a:lnTo>
                  <a:lnTo>
                    <a:pt x="495300" y="24130"/>
                  </a:lnTo>
                  <a:lnTo>
                    <a:pt x="508000" y="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Freeform 8"/>
            <p:cNvSpPr/>
            <p:nvPr/>
          </p:nvSpPr>
          <p:spPr>
            <a:xfrm>
              <a:off x="1663700" y="3251200"/>
              <a:ext cx="12701" cy="444501"/>
            </a:xfrm>
            <a:custGeom>
              <a:avLst/>
              <a:gdLst/>
              <a:ahLst/>
              <a:cxnLst/>
              <a:rect l="0" t="0" r="0" b="0"/>
              <a:pathLst>
                <a:path w="12701" h="444501">
                  <a:moveTo>
                    <a:pt x="12700" y="444500"/>
                  </a:moveTo>
                  <a:lnTo>
                    <a:pt x="12700" y="292100"/>
                  </a:lnTo>
                  <a:lnTo>
                    <a:pt x="11430" y="279400"/>
                  </a:lnTo>
                  <a:lnTo>
                    <a:pt x="8890" y="266700"/>
                  </a:lnTo>
                  <a:lnTo>
                    <a:pt x="6350" y="254000"/>
                  </a:lnTo>
                  <a:lnTo>
                    <a:pt x="3810" y="240030"/>
                  </a:lnTo>
                  <a:lnTo>
                    <a:pt x="2540" y="224790"/>
                  </a:lnTo>
                  <a:lnTo>
                    <a:pt x="1270" y="209550"/>
                  </a:lnTo>
                  <a:lnTo>
                    <a:pt x="1270" y="180340"/>
                  </a:lnTo>
                  <a:lnTo>
                    <a:pt x="0" y="137160"/>
                  </a:lnTo>
                  <a:lnTo>
                    <a:pt x="0" y="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Freeform 9"/>
            <p:cNvSpPr/>
            <p:nvPr/>
          </p:nvSpPr>
          <p:spPr>
            <a:xfrm>
              <a:off x="1168400" y="2692400"/>
              <a:ext cx="469901" cy="457201"/>
            </a:xfrm>
            <a:custGeom>
              <a:avLst/>
              <a:gdLst/>
              <a:ahLst/>
              <a:cxnLst/>
              <a:rect l="0" t="0" r="0" b="0"/>
              <a:pathLst>
                <a:path w="469901" h="457201">
                  <a:moveTo>
                    <a:pt x="469900" y="457200"/>
                  </a:moveTo>
                  <a:lnTo>
                    <a:pt x="455930" y="450850"/>
                  </a:lnTo>
                  <a:lnTo>
                    <a:pt x="445770" y="443230"/>
                  </a:lnTo>
                  <a:lnTo>
                    <a:pt x="440690" y="439420"/>
                  </a:lnTo>
                  <a:lnTo>
                    <a:pt x="436880" y="433070"/>
                  </a:lnTo>
                  <a:lnTo>
                    <a:pt x="431800" y="424180"/>
                  </a:lnTo>
                  <a:lnTo>
                    <a:pt x="427990" y="414020"/>
                  </a:lnTo>
                  <a:lnTo>
                    <a:pt x="422910" y="405130"/>
                  </a:lnTo>
                  <a:lnTo>
                    <a:pt x="415290" y="392430"/>
                  </a:lnTo>
                  <a:lnTo>
                    <a:pt x="402590" y="378460"/>
                  </a:lnTo>
                  <a:lnTo>
                    <a:pt x="394970" y="370840"/>
                  </a:lnTo>
                  <a:lnTo>
                    <a:pt x="388620" y="363220"/>
                  </a:lnTo>
                  <a:lnTo>
                    <a:pt x="383540" y="354330"/>
                  </a:lnTo>
                  <a:lnTo>
                    <a:pt x="378460" y="346710"/>
                  </a:lnTo>
                  <a:lnTo>
                    <a:pt x="370840" y="337820"/>
                  </a:lnTo>
                  <a:lnTo>
                    <a:pt x="361950" y="330200"/>
                  </a:lnTo>
                  <a:lnTo>
                    <a:pt x="350520" y="321310"/>
                  </a:lnTo>
                  <a:lnTo>
                    <a:pt x="341630" y="313690"/>
                  </a:lnTo>
                  <a:lnTo>
                    <a:pt x="331470" y="304800"/>
                  </a:lnTo>
                  <a:lnTo>
                    <a:pt x="322580" y="295910"/>
                  </a:lnTo>
                  <a:lnTo>
                    <a:pt x="312420" y="288290"/>
                  </a:lnTo>
                  <a:lnTo>
                    <a:pt x="300990" y="279400"/>
                  </a:lnTo>
                  <a:lnTo>
                    <a:pt x="289560" y="270510"/>
                  </a:lnTo>
                  <a:lnTo>
                    <a:pt x="279400" y="261620"/>
                  </a:lnTo>
                  <a:lnTo>
                    <a:pt x="269240" y="250190"/>
                  </a:lnTo>
                  <a:lnTo>
                    <a:pt x="260350" y="238760"/>
                  </a:lnTo>
                  <a:lnTo>
                    <a:pt x="250190" y="228600"/>
                  </a:lnTo>
                  <a:lnTo>
                    <a:pt x="238760" y="218440"/>
                  </a:lnTo>
                  <a:lnTo>
                    <a:pt x="226060" y="209550"/>
                  </a:lnTo>
                  <a:lnTo>
                    <a:pt x="215900" y="198120"/>
                  </a:lnTo>
                  <a:lnTo>
                    <a:pt x="205740" y="187960"/>
                  </a:lnTo>
                  <a:lnTo>
                    <a:pt x="196850" y="175260"/>
                  </a:lnTo>
                  <a:lnTo>
                    <a:pt x="186690" y="165100"/>
                  </a:lnTo>
                  <a:lnTo>
                    <a:pt x="175260" y="154940"/>
                  </a:lnTo>
                  <a:lnTo>
                    <a:pt x="162560" y="146050"/>
                  </a:lnTo>
                  <a:lnTo>
                    <a:pt x="152400" y="137160"/>
                  </a:lnTo>
                  <a:lnTo>
                    <a:pt x="142240" y="128270"/>
                  </a:lnTo>
                  <a:lnTo>
                    <a:pt x="133350" y="119380"/>
                  </a:lnTo>
                  <a:lnTo>
                    <a:pt x="123190" y="110490"/>
                  </a:lnTo>
                  <a:lnTo>
                    <a:pt x="111760" y="101600"/>
                  </a:lnTo>
                  <a:lnTo>
                    <a:pt x="99060" y="92710"/>
                  </a:lnTo>
                  <a:lnTo>
                    <a:pt x="88900" y="83820"/>
                  </a:lnTo>
                  <a:lnTo>
                    <a:pt x="78740" y="72390"/>
                  </a:lnTo>
                  <a:lnTo>
                    <a:pt x="69850" y="60960"/>
                  </a:lnTo>
                  <a:lnTo>
                    <a:pt x="60960" y="50800"/>
                  </a:lnTo>
                  <a:lnTo>
                    <a:pt x="52070" y="40640"/>
                  </a:lnTo>
                  <a:lnTo>
                    <a:pt x="43180" y="31750"/>
                  </a:lnTo>
                  <a:lnTo>
                    <a:pt x="34290" y="25400"/>
                  </a:lnTo>
                  <a:lnTo>
                    <a:pt x="25400" y="21590"/>
                  </a:lnTo>
                  <a:lnTo>
                    <a:pt x="0" y="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18" name="Group 17"/>
          <p:cNvGrpSpPr/>
          <p:nvPr/>
        </p:nvGrpSpPr>
        <p:grpSpPr>
          <a:xfrm>
            <a:off x="419100" y="2336800"/>
            <a:ext cx="1117601" cy="711201"/>
            <a:chOff x="419100" y="2336800"/>
            <a:chExt cx="1117601" cy="711201"/>
          </a:xfrm>
        </p:grpSpPr>
        <p:sp>
          <p:nvSpPr>
            <p:cNvPr id="12" name="Freeform 11"/>
            <p:cNvSpPr/>
            <p:nvPr/>
          </p:nvSpPr>
          <p:spPr>
            <a:xfrm>
              <a:off x="419100" y="2451100"/>
              <a:ext cx="1" cy="254001"/>
            </a:xfrm>
            <a:custGeom>
              <a:avLst/>
              <a:gdLst/>
              <a:ahLst/>
              <a:cxnLst/>
              <a:rect l="0" t="0" r="0" b="0"/>
              <a:pathLst>
                <a:path w="1" h="254001">
                  <a:moveTo>
                    <a:pt x="0" y="0"/>
                  </a:moveTo>
                  <a:lnTo>
                    <a:pt x="0" y="25400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Freeform 12"/>
            <p:cNvSpPr/>
            <p:nvPr/>
          </p:nvSpPr>
          <p:spPr>
            <a:xfrm>
              <a:off x="558800" y="2603500"/>
              <a:ext cx="1" cy="25401"/>
            </a:xfrm>
            <a:custGeom>
              <a:avLst/>
              <a:gdLst/>
              <a:ahLst/>
              <a:cxnLst/>
              <a:rect l="0" t="0" r="0" b="0"/>
              <a:pathLst>
                <a:path w="1" h="25401">
                  <a:moveTo>
                    <a:pt x="0" y="0"/>
                  </a:moveTo>
                  <a:lnTo>
                    <a:pt x="0" y="2540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Freeform 13"/>
            <p:cNvSpPr/>
            <p:nvPr/>
          </p:nvSpPr>
          <p:spPr>
            <a:xfrm>
              <a:off x="621030" y="2413000"/>
              <a:ext cx="107951" cy="165101"/>
            </a:xfrm>
            <a:custGeom>
              <a:avLst/>
              <a:gdLst/>
              <a:ahLst/>
              <a:cxnLst/>
              <a:rect l="0" t="0" r="0" b="0"/>
              <a:pathLst>
                <a:path w="107951" h="165101">
                  <a:moveTo>
                    <a:pt x="64770" y="0"/>
                  </a:moveTo>
                  <a:lnTo>
                    <a:pt x="58420" y="6350"/>
                  </a:lnTo>
                  <a:lnTo>
                    <a:pt x="52070" y="10160"/>
                  </a:lnTo>
                  <a:lnTo>
                    <a:pt x="43180" y="13970"/>
                  </a:lnTo>
                  <a:lnTo>
                    <a:pt x="33020" y="17780"/>
                  </a:lnTo>
                  <a:lnTo>
                    <a:pt x="24130" y="21590"/>
                  </a:lnTo>
                  <a:lnTo>
                    <a:pt x="6350" y="30480"/>
                  </a:lnTo>
                  <a:lnTo>
                    <a:pt x="1270" y="35560"/>
                  </a:lnTo>
                  <a:lnTo>
                    <a:pt x="0" y="41910"/>
                  </a:lnTo>
                  <a:lnTo>
                    <a:pt x="0" y="49530"/>
                  </a:lnTo>
                  <a:lnTo>
                    <a:pt x="5080" y="55880"/>
                  </a:lnTo>
                  <a:lnTo>
                    <a:pt x="12700" y="60960"/>
                  </a:lnTo>
                  <a:lnTo>
                    <a:pt x="21590" y="66040"/>
                  </a:lnTo>
                  <a:lnTo>
                    <a:pt x="39370" y="74930"/>
                  </a:lnTo>
                  <a:lnTo>
                    <a:pt x="73660" y="92710"/>
                  </a:lnTo>
                  <a:lnTo>
                    <a:pt x="80010" y="97790"/>
                  </a:lnTo>
                  <a:lnTo>
                    <a:pt x="86360" y="101600"/>
                  </a:lnTo>
                  <a:lnTo>
                    <a:pt x="91440" y="105410"/>
                  </a:lnTo>
                  <a:lnTo>
                    <a:pt x="96520" y="110490"/>
                  </a:lnTo>
                  <a:lnTo>
                    <a:pt x="101600" y="114300"/>
                  </a:lnTo>
                  <a:lnTo>
                    <a:pt x="106680" y="118110"/>
                  </a:lnTo>
                  <a:lnTo>
                    <a:pt x="107950" y="124460"/>
                  </a:lnTo>
                  <a:lnTo>
                    <a:pt x="107950" y="130810"/>
                  </a:lnTo>
                  <a:lnTo>
                    <a:pt x="106680" y="138430"/>
                  </a:lnTo>
                  <a:lnTo>
                    <a:pt x="101600" y="144780"/>
                  </a:lnTo>
                  <a:lnTo>
                    <a:pt x="96520" y="149860"/>
                  </a:lnTo>
                  <a:lnTo>
                    <a:pt x="90170" y="154940"/>
                  </a:lnTo>
                  <a:lnTo>
                    <a:pt x="83820" y="158750"/>
                  </a:lnTo>
                  <a:lnTo>
                    <a:pt x="76200" y="160020"/>
                  </a:lnTo>
                  <a:lnTo>
                    <a:pt x="67310" y="162560"/>
                  </a:lnTo>
                  <a:lnTo>
                    <a:pt x="57150" y="162560"/>
                  </a:lnTo>
                  <a:lnTo>
                    <a:pt x="44450" y="163830"/>
                  </a:lnTo>
                  <a:lnTo>
                    <a:pt x="1270" y="16510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Freeform 14"/>
            <p:cNvSpPr/>
            <p:nvPr/>
          </p:nvSpPr>
          <p:spPr>
            <a:xfrm>
              <a:off x="673100" y="2336800"/>
              <a:ext cx="101601" cy="63501"/>
            </a:xfrm>
            <a:custGeom>
              <a:avLst/>
              <a:gdLst/>
              <a:ahLst/>
              <a:cxnLst/>
              <a:rect l="0" t="0" r="0" b="0"/>
              <a:pathLst>
                <a:path w="101601" h="63501">
                  <a:moveTo>
                    <a:pt x="0" y="63500"/>
                  </a:moveTo>
                  <a:lnTo>
                    <a:pt x="6350" y="57150"/>
                  </a:lnTo>
                  <a:lnTo>
                    <a:pt x="11430" y="53340"/>
                  </a:lnTo>
                  <a:lnTo>
                    <a:pt x="17780" y="49530"/>
                  </a:lnTo>
                  <a:lnTo>
                    <a:pt x="24130" y="45720"/>
                  </a:lnTo>
                  <a:lnTo>
                    <a:pt x="39370" y="38100"/>
                  </a:lnTo>
                  <a:lnTo>
                    <a:pt x="46990" y="33020"/>
                  </a:lnTo>
                  <a:lnTo>
                    <a:pt x="54610" y="29210"/>
                  </a:lnTo>
                  <a:lnTo>
                    <a:pt x="59690" y="25400"/>
                  </a:lnTo>
                  <a:lnTo>
                    <a:pt x="66040" y="21590"/>
                  </a:lnTo>
                  <a:lnTo>
                    <a:pt x="72390" y="16510"/>
                  </a:lnTo>
                  <a:lnTo>
                    <a:pt x="78740" y="12700"/>
                  </a:lnTo>
                  <a:lnTo>
                    <a:pt x="101600" y="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Freeform 15"/>
            <p:cNvSpPr/>
            <p:nvPr/>
          </p:nvSpPr>
          <p:spPr>
            <a:xfrm>
              <a:off x="723900" y="2794000"/>
              <a:ext cx="101601" cy="254001"/>
            </a:xfrm>
            <a:custGeom>
              <a:avLst/>
              <a:gdLst/>
              <a:ahLst/>
              <a:cxnLst/>
              <a:rect l="0" t="0" r="0" b="0"/>
              <a:pathLst>
                <a:path w="101601" h="254001">
                  <a:moveTo>
                    <a:pt x="0" y="0"/>
                  </a:moveTo>
                  <a:lnTo>
                    <a:pt x="6350" y="13970"/>
                  </a:lnTo>
                  <a:lnTo>
                    <a:pt x="8890" y="20320"/>
                  </a:lnTo>
                  <a:lnTo>
                    <a:pt x="10160" y="27940"/>
                  </a:lnTo>
                  <a:lnTo>
                    <a:pt x="11430" y="35560"/>
                  </a:lnTo>
                  <a:lnTo>
                    <a:pt x="12700" y="44450"/>
                  </a:lnTo>
                  <a:lnTo>
                    <a:pt x="15240" y="54610"/>
                  </a:lnTo>
                  <a:lnTo>
                    <a:pt x="19050" y="66040"/>
                  </a:lnTo>
                  <a:lnTo>
                    <a:pt x="22860" y="76200"/>
                  </a:lnTo>
                  <a:lnTo>
                    <a:pt x="26670" y="86360"/>
                  </a:lnTo>
                  <a:lnTo>
                    <a:pt x="30480" y="95250"/>
                  </a:lnTo>
                  <a:lnTo>
                    <a:pt x="34290" y="106680"/>
                  </a:lnTo>
                  <a:lnTo>
                    <a:pt x="41910" y="129540"/>
                  </a:lnTo>
                  <a:lnTo>
                    <a:pt x="46990" y="139700"/>
                  </a:lnTo>
                  <a:lnTo>
                    <a:pt x="50800" y="149860"/>
                  </a:lnTo>
                  <a:lnTo>
                    <a:pt x="54610" y="158750"/>
                  </a:lnTo>
                  <a:lnTo>
                    <a:pt x="59690" y="168910"/>
                  </a:lnTo>
                  <a:lnTo>
                    <a:pt x="67310" y="193040"/>
                  </a:lnTo>
                  <a:lnTo>
                    <a:pt x="71120" y="203200"/>
                  </a:lnTo>
                  <a:lnTo>
                    <a:pt x="72390" y="213360"/>
                  </a:lnTo>
                  <a:lnTo>
                    <a:pt x="73660" y="222250"/>
                  </a:lnTo>
                  <a:lnTo>
                    <a:pt x="77470" y="229870"/>
                  </a:lnTo>
                  <a:lnTo>
                    <a:pt x="82550" y="236220"/>
                  </a:lnTo>
                  <a:lnTo>
                    <a:pt x="101600" y="25400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Freeform 16"/>
            <p:cNvSpPr/>
            <p:nvPr/>
          </p:nvSpPr>
          <p:spPr>
            <a:xfrm>
              <a:off x="1346200" y="2781300"/>
              <a:ext cx="190501" cy="165101"/>
            </a:xfrm>
            <a:custGeom>
              <a:avLst/>
              <a:gdLst/>
              <a:ahLst/>
              <a:cxnLst/>
              <a:rect l="0" t="0" r="0" b="0"/>
              <a:pathLst>
                <a:path w="190501" h="165101">
                  <a:moveTo>
                    <a:pt x="190500" y="0"/>
                  </a:moveTo>
                  <a:lnTo>
                    <a:pt x="176530" y="6350"/>
                  </a:lnTo>
                  <a:lnTo>
                    <a:pt x="171450" y="11430"/>
                  </a:lnTo>
                  <a:lnTo>
                    <a:pt x="166370" y="17780"/>
                  </a:lnTo>
                  <a:lnTo>
                    <a:pt x="161290" y="24130"/>
                  </a:lnTo>
                  <a:lnTo>
                    <a:pt x="156210" y="30480"/>
                  </a:lnTo>
                  <a:lnTo>
                    <a:pt x="148590" y="35560"/>
                  </a:lnTo>
                  <a:lnTo>
                    <a:pt x="142240" y="40640"/>
                  </a:lnTo>
                  <a:lnTo>
                    <a:pt x="135890" y="44450"/>
                  </a:lnTo>
                  <a:lnTo>
                    <a:pt x="129540" y="45720"/>
                  </a:lnTo>
                  <a:lnTo>
                    <a:pt x="124460" y="48260"/>
                  </a:lnTo>
                  <a:lnTo>
                    <a:pt x="118110" y="52070"/>
                  </a:lnTo>
                  <a:lnTo>
                    <a:pt x="111760" y="57150"/>
                  </a:lnTo>
                  <a:lnTo>
                    <a:pt x="104140" y="63500"/>
                  </a:lnTo>
                  <a:lnTo>
                    <a:pt x="96520" y="71120"/>
                  </a:lnTo>
                  <a:lnTo>
                    <a:pt x="80010" y="86360"/>
                  </a:lnTo>
                  <a:lnTo>
                    <a:pt x="54610" y="110490"/>
                  </a:lnTo>
                  <a:lnTo>
                    <a:pt x="46990" y="116840"/>
                  </a:lnTo>
                  <a:lnTo>
                    <a:pt x="38100" y="123190"/>
                  </a:lnTo>
                  <a:lnTo>
                    <a:pt x="29210" y="128270"/>
                  </a:lnTo>
                  <a:lnTo>
                    <a:pt x="22860" y="135890"/>
                  </a:lnTo>
                  <a:lnTo>
                    <a:pt x="16510" y="142240"/>
                  </a:lnTo>
                  <a:lnTo>
                    <a:pt x="0" y="16510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19" name="Freeform 18"/>
          <p:cNvSpPr/>
          <p:nvPr/>
        </p:nvSpPr>
        <p:spPr>
          <a:xfrm>
            <a:off x="1574800" y="3378200"/>
            <a:ext cx="228601" cy="12701"/>
          </a:xfrm>
          <a:custGeom>
            <a:avLst/>
            <a:gdLst/>
            <a:ahLst/>
            <a:cxnLst/>
            <a:rect l="0" t="0" r="0" b="0"/>
            <a:pathLst>
              <a:path w="228601" h="12701">
                <a:moveTo>
                  <a:pt x="0" y="0"/>
                </a:moveTo>
                <a:lnTo>
                  <a:pt x="142240" y="0"/>
                </a:lnTo>
                <a:lnTo>
                  <a:pt x="152400" y="1270"/>
                </a:lnTo>
                <a:lnTo>
                  <a:pt x="162560" y="3810"/>
                </a:lnTo>
                <a:lnTo>
                  <a:pt x="171450" y="6350"/>
                </a:lnTo>
                <a:lnTo>
                  <a:pt x="180340" y="8890"/>
                </a:lnTo>
                <a:lnTo>
                  <a:pt x="189230" y="10160"/>
                </a:lnTo>
                <a:lnTo>
                  <a:pt x="228600" y="1270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nvGrpSpPr>
          <p:cNvPr id="22" name="Group 21"/>
          <p:cNvGrpSpPr/>
          <p:nvPr/>
        </p:nvGrpSpPr>
        <p:grpSpPr>
          <a:xfrm>
            <a:off x="685800" y="3916680"/>
            <a:ext cx="838201" cy="325121"/>
            <a:chOff x="685800" y="3916680"/>
            <a:chExt cx="838201" cy="325121"/>
          </a:xfrm>
        </p:grpSpPr>
        <p:sp>
          <p:nvSpPr>
            <p:cNvPr id="20" name="Freeform 19"/>
            <p:cNvSpPr/>
            <p:nvPr/>
          </p:nvSpPr>
          <p:spPr>
            <a:xfrm>
              <a:off x="1409700" y="3916680"/>
              <a:ext cx="114301" cy="198121"/>
            </a:xfrm>
            <a:custGeom>
              <a:avLst/>
              <a:gdLst/>
              <a:ahLst/>
              <a:cxnLst/>
              <a:rect l="0" t="0" r="0" b="0"/>
              <a:pathLst>
                <a:path w="114301" h="198121">
                  <a:moveTo>
                    <a:pt x="0" y="0"/>
                  </a:moveTo>
                  <a:lnTo>
                    <a:pt x="0" y="2540"/>
                  </a:lnTo>
                  <a:lnTo>
                    <a:pt x="1270" y="11430"/>
                  </a:lnTo>
                  <a:lnTo>
                    <a:pt x="3810" y="20320"/>
                  </a:lnTo>
                  <a:lnTo>
                    <a:pt x="6350" y="27940"/>
                  </a:lnTo>
                  <a:lnTo>
                    <a:pt x="11430" y="38100"/>
                  </a:lnTo>
                  <a:lnTo>
                    <a:pt x="17780" y="49530"/>
                  </a:lnTo>
                  <a:lnTo>
                    <a:pt x="24130" y="60960"/>
                  </a:lnTo>
                  <a:lnTo>
                    <a:pt x="31750" y="71120"/>
                  </a:lnTo>
                  <a:lnTo>
                    <a:pt x="39370" y="81280"/>
                  </a:lnTo>
                  <a:lnTo>
                    <a:pt x="46990" y="90170"/>
                  </a:lnTo>
                  <a:lnTo>
                    <a:pt x="53340" y="101600"/>
                  </a:lnTo>
                  <a:lnTo>
                    <a:pt x="55880" y="111760"/>
                  </a:lnTo>
                  <a:lnTo>
                    <a:pt x="58420" y="124460"/>
                  </a:lnTo>
                  <a:lnTo>
                    <a:pt x="63500" y="134620"/>
                  </a:lnTo>
                  <a:lnTo>
                    <a:pt x="68580" y="144780"/>
                  </a:lnTo>
                  <a:lnTo>
                    <a:pt x="76200" y="153670"/>
                  </a:lnTo>
                  <a:lnTo>
                    <a:pt x="82550" y="162560"/>
                  </a:lnTo>
                  <a:lnTo>
                    <a:pt x="90170" y="171450"/>
                  </a:lnTo>
                  <a:lnTo>
                    <a:pt x="114300" y="19812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 name="Freeform 20"/>
            <p:cNvSpPr/>
            <p:nvPr/>
          </p:nvSpPr>
          <p:spPr>
            <a:xfrm>
              <a:off x="685800" y="3987800"/>
              <a:ext cx="215901" cy="254001"/>
            </a:xfrm>
            <a:custGeom>
              <a:avLst/>
              <a:gdLst/>
              <a:ahLst/>
              <a:cxnLst/>
              <a:rect l="0" t="0" r="0" b="0"/>
              <a:pathLst>
                <a:path w="215901" h="254001">
                  <a:moveTo>
                    <a:pt x="215900" y="0"/>
                  </a:moveTo>
                  <a:lnTo>
                    <a:pt x="191770" y="24130"/>
                  </a:lnTo>
                  <a:lnTo>
                    <a:pt x="185420" y="31750"/>
                  </a:lnTo>
                  <a:lnTo>
                    <a:pt x="180340" y="39370"/>
                  </a:lnTo>
                  <a:lnTo>
                    <a:pt x="175260" y="46990"/>
                  </a:lnTo>
                  <a:lnTo>
                    <a:pt x="170180" y="54610"/>
                  </a:lnTo>
                  <a:lnTo>
                    <a:pt x="166370" y="59690"/>
                  </a:lnTo>
                  <a:lnTo>
                    <a:pt x="161290" y="66040"/>
                  </a:lnTo>
                  <a:lnTo>
                    <a:pt x="154940" y="72390"/>
                  </a:lnTo>
                  <a:lnTo>
                    <a:pt x="140970" y="86360"/>
                  </a:lnTo>
                  <a:lnTo>
                    <a:pt x="135890" y="93980"/>
                  </a:lnTo>
                  <a:lnTo>
                    <a:pt x="129540" y="102870"/>
                  </a:lnTo>
                  <a:lnTo>
                    <a:pt x="124460" y="110490"/>
                  </a:lnTo>
                  <a:lnTo>
                    <a:pt x="118110" y="119380"/>
                  </a:lnTo>
                  <a:lnTo>
                    <a:pt x="111760" y="127000"/>
                  </a:lnTo>
                  <a:lnTo>
                    <a:pt x="104140" y="135890"/>
                  </a:lnTo>
                  <a:lnTo>
                    <a:pt x="96520" y="146050"/>
                  </a:lnTo>
                  <a:lnTo>
                    <a:pt x="87630" y="156210"/>
                  </a:lnTo>
                  <a:lnTo>
                    <a:pt x="80010" y="167640"/>
                  </a:lnTo>
                  <a:lnTo>
                    <a:pt x="71120" y="176530"/>
                  </a:lnTo>
                  <a:lnTo>
                    <a:pt x="63500" y="184150"/>
                  </a:lnTo>
                  <a:lnTo>
                    <a:pt x="54610" y="190500"/>
                  </a:lnTo>
                  <a:lnTo>
                    <a:pt x="46990" y="198120"/>
                  </a:lnTo>
                  <a:lnTo>
                    <a:pt x="38100" y="204470"/>
                  </a:lnTo>
                  <a:lnTo>
                    <a:pt x="29210" y="213360"/>
                  </a:lnTo>
                  <a:lnTo>
                    <a:pt x="22860" y="220980"/>
                  </a:lnTo>
                  <a:lnTo>
                    <a:pt x="16510" y="228600"/>
                  </a:lnTo>
                  <a:lnTo>
                    <a:pt x="0" y="25400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23" name="Freeform 22"/>
          <p:cNvSpPr/>
          <p:nvPr/>
        </p:nvSpPr>
        <p:spPr>
          <a:xfrm>
            <a:off x="381000" y="3416300"/>
            <a:ext cx="203201" cy="12701"/>
          </a:xfrm>
          <a:custGeom>
            <a:avLst/>
            <a:gdLst/>
            <a:ahLst/>
            <a:cxnLst/>
            <a:rect l="0" t="0" r="0" b="0"/>
            <a:pathLst>
              <a:path w="203201" h="12701">
                <a:moveTo>
                  <a:pt x="0" y="0"/>
                </a:moveTo>
                <a:lnTo>
                  <a:pt x="66040" y="0"/>
                </a:lnTo>
                <a:lnTo>
                  <a:pt x="80010" y="1270"/>
                </a:lnTo>
                <a:lnTo>
                  <a:pt x="90170" y="3810"/>
                </a:lnTo>
                <a:lnTo>
                  <a:pt x="97790" y="6350"/>
                </a:lnTo>
                <a:lnTo>
                  <a:pt x="109220" y="8890"/>
                </a:lnTo>
                <a:lnTo>
                  <a:pt x="121920" y="10160"/>
                </a:lnTo>
                <a:lnTo>
                  <a:pt x="135890" y="11430"/>
                </a:lnTo>
                <a:lnTo>
                  <a:pt x="163830" y="11430"/>
                </a:lnTo>
                <a:lnTo>
                  <a:pt x="203200" y="1270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nvGrpSpPr>
          <p:cNvPr id="28" name="Group 27"/>
          <p:cNvGrpSpPr/>
          <p:nvPr/>
        </p:nvGrpSpPr>
        <p:grpSpPr>
          <a:xfrm>
            <a:off x="1206500" y="1905000"/>
            <a:ext cx="3022601" cy="1292861"/>
            <a:chOff x="1206500" y="1905000"/>
            <a:chExt cx="3022601" cy="1292861"/>
          </a:xfrm>
        </p:grpSpPr>
        <p:sp>
          <p:nvSpPr>
            <p:cNvPr id="24" name="Freeform 23"/>
            <p:cNvSpPr/>
            <p:nvPr/>
          </p:nvSpPr>
          <p:spPr>
            <a:xfrm>
              <a:off x="3251200" y="2047240"/>
              <a:ext cx="977901" cy="35561"/>
            </a:xfrm>
            <a:custGeom>
              <a:avLst/>
              <a:gdLst/>
              <a:ahLst/>
              <a:cxnLst/>
              <a:rect l="0" t="0" r="0" b="0"/>
              <a:pathLst>
                <a:path w="977901" h="35561">
                  <a:moveTo>
                    <a:pt x="0" y="22860"/>
                  </a:moveTo>
                  <a:lnTo>
                    <a:pt x="13970" y="16510"/>
                  </a:lnTo>
                  <a:lnTo>
                    <a:pt x="21590" y="13970"/>
                  </a:lnTo>
                  <a:lnTo>
                    <a:pt x="31750" y="12700"/>
                  </a:lnTo>
                  <a:lnTo>
                    <a:pt x="41910" y="11430"/>
                  </a:lnTo>
                  <a:lnTo>
                    <a:pt x="60960" y="11430"/>
                  </a:lnTo>
                  <a:lnTo>
                    <a:pt x="71120" y="10160"/>
                  </a:lnTo>
                  <a:lnTo>
                    <a:pt x="80010" y="11430"/>
                  </a:lnTo>
                  <a:lnTo>
                    <a:pt x="88900" y="13970"/>
                  </a:lnTo>
                  <a:lnTo>
                    <a:pt x="96520" y="16510"/>
                  </a:lnTo>
                  <a:lnTo>
                    <a:pt x="106680" y="19050"/>
                  </a:lnTo>
                  <a:lnTo>
                    <a:pt x="118110" y="20320"/>
                  </a:lnTo>
                  <a:lnTo>
                    <a:pt x="129540" y="21590"/>
                  </a:lnTo>
                  <a:lnTo>
                    <a:pt x="153670" y="21590"/>
                  </a:lnTo>
                  <a:lnTo>
                    <a:pt x="194310" y="22860"/>
                  </a:lnTo>
                  <a:lnTo>
                    <a:pt x="280670" y="22860"/>
                  </a:lnTo>
                  <a:lnTo>
                    <a:pt x="292100" y="21590"/>
                  </a:lnTo>
                  <a:lnTo>
                    <a:pt x="300990" y="19050"/>
                  </a:lnTo>
                  <a:lnTo>
                    <a:pt x="311150" y="16510"/>
                  </a:lnTo>
                  <a:lnTo>
                    <a:pt x="322580" y="13970"/>
                  </a:lnTo>
                  <a:lnTo>
                    <a:pt x="336550" y="12700"/>
                  </a:lnTo>
                  <a:lnTo>
                    <a:pt x="351790" y="11430"/>
                  </a:lnTo>
                  <a:lnTo>
                    <a:pt x="379730" y="11430"/>
                  </a:lnTo>
                  <a:lnTo>
                    <a:pt x="424180" y="10160"/>
                  </a:lnTo>
                  <a:lnTo>
                    <a:pt x="466090" y="10160"/>
                  </a:lnTo>
                  <a:lnTo>
                    <a:pt x="480060" y="8890"/>
                  </a:lnTo>
                  <a:lnTo>
                    <a:pt x="492760" y="6350"/>
                  </a:lnTo>
                  <a:lnTo>
                    <a:pt x="506730" y="3810"/>
                  </a:lnTo>
                  <a:lnTo>
                    <a:pt x="519430" y="1270"/>
                  </a:lnTo>
                  <a:lnTo>
                    <a:pt x="533400" y="0"/>
                  </a:lnTo>
                  <a:lnTo>
                    <a:pt x="560070" y="0"/>
                  </a:lnTo>
                  <a:lnTo>
                    <a:pt x="575310" y="2540"/>
                  </a:lnTo>
                  <a:lnTo>
                    <a:pt x="590550" y="5080"/>
                  </a:lnTo>
                  <a:lnTo>
                    <a:pt x="607060" y="6350"/>
                  </a:lnTo>
                  <a:lnTo>
                    <a:pt x="623570" y="7620"/>
                  </a:lnTo>
                  <a:lnTo>
                    <a:pt x="655320" y="8890"/>
                  </a:lnTo>
                  <a:lnTo>
                    <a:pt x="697230" y="10160"/>
                  </a:lnTo>
                  <a:lnTo>
                    <a:pt x="768350" y="10160"/>
                  </a:lnTo>
                  <a:lnTo>
                    <a:pt x="783590" y="11430"/>
                  </a:lnTo>
                  <a:lnTo>
                    <a:pt x="797560" y="13970"/>
                  </a:lnTo>
                  <a:lnTo>
                    <a:pt x="811530" y="16510"/>
                  </a:lnTo>
                  <a:lnTo>
                    <a:pt x="822960" y="19050"/>
                  </a:lnTo>
                  <a:lnTo>
                    <a:pt x="833120" y="20320"/>
                  </a:lnTo>
                  <a:lnTo>
                    <a:pt x="843280" y="21590"/>
                  </a:lnTo>
                  <a:lnTo>
                    <a:pt x="866140" y="21590"/>
                  </a:lnTo>
                  <a:lnTo>
                    <a:pt x="908050" y="22860"/>
                  </a:lnTo>
                  <a:lnTo>
                    <a:pt x="929640" y="22860"/>
                  </a:lnTo>
                  <a:lnTo>
                    <a:pt x="977900" y="3556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5" name="Freeform 24"/>
            <p:cNvSpPr/>
            <p:nvPr/>
          </p:nvSpPr>
          <p:spPr>
            <a:xfrm>
              <a:off x="1206500" y="1930400"/>
              <a:ext cx="863601" cy="711201"/>
            </a:xfrm>
            <a:custGeom>
              <a:avLst/>
              <a:gdLst/>
              <a:ahLst/>
              <a:cxnLst/>
              <a:rect l="0" t="0" r="0" b="0"/>
              <a:pathLst>
                <a:path w="863601" h="711201">
                  <a:moveTo>
                    <a:pt x="0" y="711200"/>
                  </a:moveTo>
                  <a:lnTo>
                    <a:pt x="6350" y="704850"/>
                  </a:lnTo>
                  <a:lnTo>
                    <a:pt x="17780" y="687070"/>
                  </a:lnTo>
                  <a:lnTo>
                    <a:pt x="29210" y="675640"/>
                  </a:lnTo>
                  <a:lnTo>
                    <a:pt x="52070" y="661670"/>
                  </a:lnTo>
                  <a:lnTo>
                    <a:pt x="68580" y="650240"/>
                  </a:lnTo>
                  <a:lnTo>
                    <a:pt x="95250" y="628650"/>
                  </a:lnTo>
                  <a:lnTo>
                    <a:pt x="116840" y="613410"/>
                  </a:lnTo>
                  <a:lnTo>
                    <a:pt x="137160" y="596900"/>
                  </a:lnTo>
                  <a:lnTo>
                    <a:pt x="157480" y="580390"/>
                  </a:lnTo>
                  <a:lnTo>
                    <a:pt x="180340" y="562610"/>
                  </a:lnTo>
                  <a:lnTo>
                    <a:pt x="200660" y="546100"/>
                  </a:lnTo>
                  <a:lnTo>
                    <a:pt x="219710" y="528320"/>
                  </a:lnTo>
                  <a:lnTo>
                    <a:pt x="264160" y="485140"/>
                  </a:lnTo>
                  <a:lnTo>
                    <a:pt x="336550" y="412750"/>
                  </a:lnTo>
                  <a:lnTo>
                    <a:pt x="346710" y="400050"/>
                  </a:lnTo>
                  <a:lnTo>
                    <a:pt x="358140" y="387350"/>
                  </a:lnTo>
                  <a:lnTo>
                    <a:pt x="370840" y="372110"/>
                  </a:lnTo>
                  <a:lnTo>
                    <a:pt x="382270" y="359410"/>
                  </a:lnTo>
                  <a:lnTo>
                    <a:pt x="406400" y="337820"/>
                  </a:lnTo>
                  <a:lnTo>
                    <a:pt x="419100" y="326390"/>
                  </a:lnTo>
                  <a:lnTo>
                    <a:pt x="444500" y="303530"/>
                  </a:lnTo>
                  <a:lnTo>
                    <a:pt x="482600" y="266700"/>
                  </a:lnTo>
                  <a:lnTo>
                    <a:pt x="508000" y="245110"/>
                  </a:lnTo>
                  <a:lnTo>
                    <a:pt x="533400" y="224790"/>
                  </a:lnTo>
                  <a:lnTo>
                    <a:pt x="546100" y="213360"/>
                  </a:lnTo>
                  <a:lnTo>
                    <a:pt x="558800" y="201930"/>
                  </a:lnTo>
                  <a:lnTo>
                    <a:pt x="572770" y="190500"/>
                  </a:lnTo>
                  <a:lnTo>
                    <a:pt x="588010" y="180340"/>
                  </a:lnTo>
                  <a:lnTo>
                    <a:pt x="603250" y="171450"/>
                  </a:lnTo>
                  <a:lnTo>
                    <a:pt x="628650" y="149860"/>
                  </a:lnTo>
                  <a:lnTo>
                    <a:pt x="638810" y="137160"/>
                  </a:lnTo>
                  <a:lnTo>
                    <a:pt x="661670" y="120650"/>
                  </a:lnTo>
                  <a:lnTo>
                    <a:pt x="687070" y="105410"/>
                  </a:lnTo>
                  <a:lnTo>
                    <a:pt x="711200" y="85090"/>
                  </a:lnTo>
                  <a:lnTo>
                    <a:pt x="732790" y="66040"/>
                  </a:lnTo>
                  <a:lnTo>
                    <a:pt x="742950" y="55880"/>
                  </a:lnTo>
                  <a:lnTo>
                    <a:pt x="751840" y="50800"/>
                  </a:lnTo>
                  <a:lnTo>
                    <a:pt x="778510" y="40640"/>
                  </a:lnTo>
                  <a:lnTo>
                    <a:pt x="802640" y="29210"/>
                  </a:lnTo>
                  <a:lnTo>
                    <a:pt x="822960" y="16510"/>
                  </a:lnTo>
                  <a:lnTo>
                    <a:pt x="831850" y="12700"/>
                  </a:lnTo>
                  <a:lnTo>
                    <a:pt x="863600" y="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 name="Freeform 25"/>
            <p:cNvSpPr/>
            <p:nvPr/>
          </p:nvSpPr>
          <p:spPr>
            <a:xfrm>
              <a:off x="1727200" y="1905000"/>
              <a:ext cx="810261" cy="1181101"/>
            </a:xfrm>
            <a:custGeom>
              <a:avLst/>
              <a:gdLst/>
              <a:ahLst/>
              <a:cxnLst/>
              <a:rect l="0" t="0" r="0" b="0"/>
              <a:pathLst>
                <a:path w="810261" h="1181101">
                  <a:moveTo>
                    <a:pt x="0" y="1181100"/>
                  </a:moveTo>
                  <a:lnTo>
                    <a:pt x="35560" y="1127760"/>
                  </a:lnTo>
                  <a:lnTo>
                    <a:pt x="53340" y="1104900"/>
                  </a:lnTo>
                  <a:lnTo>
                    <a:pt x="69850" y="1090930"/>
                  </a:lnTo>
                  <a:lnTo>
                    <a:pt x="88900" y="1074420"/>
                  </a:lnTo>
                  <a:lnTo>
                    <a:pt x="109220" y="1049020"/>
                  </a:lnTo>
                  <a:lnTo>
                    <a:pt x="133350" y="1022350"/>
                  </a:lnTo>
                  <a:lnTo>
                    <a:pt x="184150" y="971550"/>
                  </a:lnTo>
                  <a:lnTo>
                    <a:pt x="205740" y="953770"/>
                  </a:lnTo>
                  <a:lnTo>
                    <a:pt x="228600" y="934720"/>
                  </a:lnTo>
                  <a:lnTo>
                    <a:pt x="247650" y="911860"/>
                  </a:lnTo>
                  <a:lnTo>
                    <a:pt x="269240" y="891540"/>
                  </a:lnTo>
                  <a:lnTo>
                    <a:pt x="281940" y="882650"/>
                  </a:lnTo>
                  <a:lnTo>
                    <a:pt x="302260" y="857250"/>
                  </a:lnTo>
                  <a:lnTo>
                    <a:pt x="321310" y="829310"/>
                  </a:lnTo>
                  <a:lnTo>
                    <a:pt x="345440" y="807720"/>
                  </a:lnTo>
                  <a:lnTo>
                    <a:pt x="369570" y="781050"/>
                  </a:lnTo>
                  <a:lnTo>
                    <a:pt x="393700" y="753110"/>
                  </a:lnTo>
                  <a:lnTo>
                    <a:pt x="444500" y="708660"/>
                  </a:lnTo>
                  <a:lnTo>
                    <a:pt x="457200" y="697230"/>
                  </a:lnTo>
                  <a:lnTo>
                    <a:pt x="472440" y="684530"/>
                  </a:lnTo>
                  <a:lnTo>
                    <a:pt x="490220" y="673100"/>
                  </a:lnTo>
                  <a:lnTo>
                    <a:pt x="595630" y="601980"/>
                  </a:lnTo>
                  <a:lnTo>
                    <a:pt x="626110" y="580390"/>
                  </a:lnTo>
                  <a:lnTo>
                    <a:pt x="641350" y="568960"/>
                  </a:lnTo>
                  <a:lnTo>
                    <a:pt x="666750" y="552450"/>
                  </a:lnTo>
                  <a:lnTo>
                    <a:pt x="687070" y="538480"/>
                  </a:lnTo>
                  <a:lnTo>
                    <a:pt x="706120" y="523240"/>
                  </a:lnTo>
                  <a:lnTo>
                    <a:pt x="727710" y="511810"/>
                  </a:lnTo>
                  <a:lnTo>
                    <a:pt x="749300" y="499110"/>
                  </a:lnTo>
                  <a:lnTo>
                    <a:pt x="768350" y="485140"/>
                  </a:lnTo>
                  <a:lnTo>
                    <a:pt x="782320" y="468630"/>
                  </a:lnTo>
                  <a:lnTo>
                    <a:pt x="803910" y="443230"/>
                  </a:lnTo>
                  <a:lnTo>
                    <a:pt x="806450" y="434340"/>
                  </a:lnTo>
                  <a:lnTo>
                    <a:pt x="810260" y="415290"/>
                  </a:lnTo>
                  <a:lnTo>
                    <a:pt x="807720" y="394970"/>
                  </a:lnTo>
                  <a:lnTo>
                    <a:pt x="795020" y="360680"/>
                  </a:lnTo>
                  <a:lnTo>
                    <a:pt x="782320" y="327660"/>
                  </a:lnTo>
                  <a:lnTo>
                    <a:pt x="777240" y="318770"/>
                  </a:lnTo>
                  <a:lnTo>
                    <a:pt x="755650" y="295910"/>
                  </a:lnTo>
                  <a:lnTo>
                    <a:pt x="740410" y="275590"/>
                  </a:lnTo>
                  <a:lnTo>
                    <a:pt x="731520" y="256540"/>
                  </a:lnTo>
                  <a:lnTo>
                    <a:pt x="728980" y="246380"/>
                  </a:lnTo>
                  <a:lnTo>
                    <a:pt x="712470" y="213360"/>
                  </a:lnTo>
                  <a:lnTo>
                    <a:pt x="689610" y="181610"/>
                  </a:lnTo>
                  <a:lnTo>
                    <a:pt x="675640" y="163830"/>
                  </a:lnTo>
                  <a:lnTo>
                    <a:pt x="652780" y="135890"/>
                  </a:lnTo>
                  <a:lnTo>
                    <a:pt x="632460" y="114300"/>
                  </a:lnTo>
                  <a:lnTo>
                    <a:pt x="614680" y="95250"/>
                  </a:lnTo>
                  <a:lnTo>
                    <a:pt x="596900" y="81280"/>
                  </a:lnTo>
                  <a:lnTo>
                    <a:pt x="580390" y="68580"/>
                  </a:lnTo>
                  <a:lnTo>
                    <a:pt x="556260" y="45720"/>
                  </a:lnTo>
                  <a:lnTo>
                    <a:pt x="538480" y="22860"/>
                  </a:lnTo>
                  <a:lnTo>
                    <a:pt x="530860" y="16510"/>
                  </a:lnTo>
                  <a:lnTo>
                    <a:pt x="495300" y="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7" name="Freeform 26"/>
            <p:cNvSpPr/>
            <p:nvPr/>
          </p:nvSpPr>
          <p:spPr>
            <a:xfrm>
              <a:off x="1727200" y="3175000"/>
              <a:ext cx="1168401" cy="22861"/>
            </a:xfrm>
            <a:custGeom>
              <a:avLst/>
              <a:gdLst/>
              <a:ahLst/>
              <a:cxnLst/>
              <a:rect l="0" t="0" r="0" b="0"/>
              <a:pathLst>
                <a:path w="1168401" h="22861">
                  <a:moveTo>
                    <a:pt x="0" y="12700"/>
                  </a:moveTo>
                  <a:lnTo>
                    <a:pt x="20320" y="12700"/>
                  </a:lnTo>
                  <a:lnTo>
                    <a:pt x="27940" y="13970"/>
                  </a:lnTo>
                  <a:lnTo>
                    <a:pt x="34290" y="16510"/>
                  </a:lnTo>
                  <a:lnTo>
                    <a:pt x="39370" y="19050"/>
                  </a:lnTo>
                  <a:lnTo>
                    <a:pt x="50800" y="21590"/>
                  </a:lnTo>
                  <a:lnTo>
                    <a:pt x="64770" y="22860"/>
                  </a:lnTo>
                  <a:lnTo>
                    <a:pt x="96520" y="22860"/>
                  </a:lnTo>
                  <a:lnTo>
                    <a:pt x="110490" y="20320"/>
                  </a:lnTo>
                  <a:lnTo>
                    <a:pt x="124460" y="17780"/>
                  </a:lnTo>
                  <a:lnTo>
                    <a:pt x="137160" y="16510"/>
                  </a:lnTo>
                  <a:lnTo>
                    <a:pt x="147320" y="15240"/>
                  </a:lnTo>
                  <a:lnTo>
                    <a:pt x="157480" y="13970"/>
                  </a:lnTo>
                  <a:lnTo>
                    <a:pt x="170180" y="13970"/>
                  </a:lnTo>
                  <a:lnTo>
                    <a:pt x="199390" y="12700"/>
                  </a:lnTo>
                  <a:lnTo>
                    <a:pt x="213360" y="11430"/>
                  </a:lnTo>
                  <a:lnTo>
                    <a:pt x="226060" y="8890"/>
                  </a:lnTo>
                  <a:lnTo>
                    <a:pt x="240030" y="6350"/>
                  </a:lnTo>
                  <a:lnTo>
                    <a:pt x="252730" y="3810"/>
                  </a:lnTo>
                  <a:lnTo>
                    <a:pt x="266700" y="2540"/>
                  </a:lnTo>
                  <a:lnTo>
                    <a:pt x="279400" y="1270"/>
                  </a:lnTo>
                  <a:lnTo>
                    <a:pt x="294640" y="1270"/>
                  </a:lnTo>
                  <a:lnTo>
                    <a:pt x="349250" y="0"/>
                  </a:lnTo>
                  <a:lnTo>
                    <a:pt x="1102360" y="0"/>
                  </a:lnTo>
                  <a:lnTo>
                    <a:pt x="1113790" y="1270"/>
                  </a:lnTo>
                  <a:lnTo>
                    <a:pt x="1168400" y="1270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38" name="Group 37"/>
          <p:cNvGrpSpPr/>
          <p:nvPr/>
        </p:nvGrpSpPr>
        <p:grpSpPr>
          <a:xfrm>
            <a:off x="-12700" y="3136900"/>
            <a:ext cx="2946401" cy="2019301"/>
            <a:chOff x="-12700" y="3136900"/>
            <a:chExt cx="2946401" cy="2019301"/>
          </a:xfrm>
        </p:grpSpPr>
        <p:sp>
          <p:nvSpPr>
            <p:cNvPr id="29" name="Freeform 28"/>
            <p:cNvSpPr/>
            <p:nvPr/>
          </p:nvSpPr>
          <p:spPr>
            <a:xfrm>
              <a:off x="1676400" y="3670300"/>
              <a:ext cx="1181101" cy="76201"/>
            </a:xfrm>
            <a:custGeom>
              <a:avLst/>
              <a:gdLst/>
              <a:ahLst/>
              <a:cxnLst/>
              <a:rect l="0" t="0" r="0" b="0"/>
              <a:pathLst>
                <a:path w="1181101" h="76201">
                  <a:moveTo>
                    <a:pt x="0" y="0"/>
                  </a:moveTo>
                  <a:lnTo>
                    <a:pt x="20320" y="0"/>
                  </a:lnTo>
                  <a:lnTo>
                    <a:pt x="27940" y="1270"/>
                  </a:lnTo>
                  <a:lnTo>
                    <a:pt x="34290" y="3810"/>
                  </a:lnTo>
                  <a:lnTo>
                    <a:pt x="39370" y="6350"/>
                  </a:lnTo>
                  <a:lnTo>
                    <a:pt x="46990" y="8890"/>
                  </a:lnTo>
                  <a:lnTo>
                    <a:pt x="67310" y="11430"/>
                  </a:lnTo>
                  <a:lnTo>
                    <a:pt x="96520" y="12700"/>
                  </a:lnTo>
                  <a:lnTo>
                    <a:pt x="153670" y="12700"/>
                  </a:lnTo>
                  <a:lnTo>
                    <a:pt x="421640" y="12700"/>
                  </a:lnTo>
                  <a:lnTo>
                    <a:pt x="440690" y="13970"/>
                  </a:lnTo>
                  <a:lnTo>
                    <a:pt x="459740" y="16510"/>
                  </a:lnTo>
                  <a:lnTo>
                    <a:pt x="480060" y="19050"/>
                  </a:lnTo>
                  <a:lnTo>
                    <a:pt x="500380" y="21590"/>
                  </a:lnTo>
                  <a:lnTo>
                    <a:pt x="521970" y="22860"/>
                  </a:lnTo>
                  <a:lnTo>
                    <a:pt x="542290" y="24130"/>
                  </a:lnTo>
                  <a:lnTo>
                    <a:pt x="565150" y="25400"/>
                  </a:lnTo>
                  <a:lnTo>
                    <a:pt x="588010" y="27940"/>
                  </a:lnTo>
                  <a:lnTo>
                    <a:pt x="612140" y="31750"/>
                  </a:lnTo>
                  <a:lnTo>
                    <a:pt x="635000" y="34290"/>
                  </a:lnTo>
                  <a:lnTo>
                    <a:pt x="657860" y="35560"/>
                  </a:lnTo>
                  <a:lnTo>
                    <a:pt x="701040" y="36830"/>
                  </a:lnTo>
                  <a:lnTo>
                    <a:pt x="744220" y="38100"/>
                  </a:lnTo>
                  <a:lnTo>
                    <a:pt x="767080" y="39370"/>
                  </a:lnTo>
                  <a:lnTo>
                    <a:pt x="791210" y="41910"/>
                  </a:lnTo>
                  <a:lnTo>
                    <a:pt x="815340" y="44450"/>
                  </a:lnTo>
                  <a:lnTo>
                    <a:pt x="838200" y="48260"/>
                  </a:lnTo>
                  <a:lnTo>
                    <a:pt x="882650" y="55880"/>
                  </a:lnTo>
                  <a:lnTo>
                    <a:pt x="904240" y="58420"/>
                  </a:lnTo>
                  <a:lnTo>
                    <a:pt x="925830" y="59690"/>
                  </a:lnTo>
                  <a:lnTo>
                    <a:pt x="947420" y="60960"/>
                  </a:lnTo>
                  <a:lnTo>
                    <a:pt x="966470" y="63500"/>
                  </a:lnTo>
                  <a:lnTo>
                    <a:pt x="982980" y="66040"/>
                  </a:lnTo>
                  <a:lnTo>
                    <a:pt x="998220" y="69850"/>
                  </a:lnTo>
                  <a:lnTo>
                    <a:pt x="1016000" y="72390"/>
                  </a:lnTo>
                  <a:lnTo>
                    <a:pt x="1033780" y="73660"/>
                  </a:lnTo>
                  <a:lnTo>
                    <a:pt x="1070610" y="74930"/>
                  </a:lnTo>
                  <a:lnTo>
                    <a:pt x="1115060" y="76200"/>
                  </a:lnTo>
                  <a:lnTo>
                    <a:pt x="1181100" y="7620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0" name="Freeform 29"/>
            <p:cNvSpPr/>
            <p:nvPr/>
          </p:nvSpPr>
          <p:spPr>
            <a:xfrm>
              <a:off x="2921000" y="3136900"/>
              <a:ext cx="12701" cy="635001"/>
            </a:xfrm>
            <a:custGeom>
              <a:avLst/>
              <a:gdLst/>
              <a:ahLst/>
              <a:cxnLst/>
              <a:rect l="0" t="0" r="0" b="0"/>
              <a:pathLst>
                <a:path w="12701" h="635001">
                  <a:moveTo>
                    <a:pt x="12700" y="0"/>
                  </a:moveTo>
                  <a:lnTo>
                    <a:pt x="12700" y="222250"/>
                  </a:lnTo>
                  <a:lnTo>
                    <a:pt x="11430" y="238760"/>
                  </a:lnTo>
                  <a:lnTo>
                    <a:pt x="8890" y="255270"/>
                  </a:lnTo>
                  <a:lnTo>
                    <a:pt x="6350" y="271780"/>
                  </a:lnTo>
                  <a:lnTo>
                    <a:pt x="3810" y="287020"/>
                  </a:lnTo>
                  <a:lnTo>
                    <a:pt x="2540" y="300990"/>
                  </a:lnTo>
                  <a:lnTo>
                    <a:pt x="1270" y="314960"/>
                  </a:lnTo>
                  <a:lnTo>
                    <a:pt x="1270" y="341630"/>
                  </a:lnTo>
                  <a:lnTo>
                    <a:pt x="0" y="384810"/>
                  </a:lnTo>
                  <a:lnTo>
                    <a:pt x="0" y="492760"/>
                  </a:lnTo>
                  <a:lnTo>
                    <a:pt x="1270" y="508000"/>
                  </a:lnTo>
                  <a:lnTo>
                    <a:pt x="3810" y="523240"/>
                  </a:lnTo>
                  <a:lnTo>
                    <a:pt x="6350" y="539750"/>
                  </a:lnTo>
                  <a:lnTo>
                    <a:pt x="8890" y="554990"/>
                  </a:lnTo>
                  <a:lnTo>
                    <a:pt x="10160" y="568960"/>
                  </a:lnTo>
                  <a:lnTo>
                    <a:pt x="12700" y="63500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1" name="Freeform 30"/>
            <p:cNvSpPr/>
            <p:nvPr/>
          </p:nvSpPr>
          <p:spPr>
            <a:xfrm>
              <a:off x="1714500" y="3759200"/>
              <a:ext cx="800101" cy="1054101"/>
            </a:xfrm>
            <a:custGeom>
              <a:avLst/>
              <a:gdLst/>
              <a:ahLst/>
              <a:cxnLst/>
              <a:rect l="0" t="0" r="0" b="0"/>
              <a:pathLst>
                <a:path w="800101" h="1054101">
                  <a:moveTo>
                    <a:pt x="0" y="0"/>
                  </a:moveTo>
                  <a:lnTo>
                    <a:pt x="30480" y="59690"/>
                  </a:lnTo>
                  <a:lnTo>
                    <a:pt x="49530" y="85090"/>
                  </a:lnTo>
                  <a:lnTo>
                    <a:pt x="66040" y="110490"/>
                  </a:lnTo>
                  <a:lnTo>
                    <a:pt x="82550" y="134620"/>
                  </a:lnTo>
                  <a:lnTo>
                    <a:pt x="101600" y="161290"/>
                  </a:lnTo>
                  <a:lnTo>
                    <a:pt x="156210" y="248920"/>
                  </a:lnTo>
                  <a:lnTo>
                    <a:pt x="167640" y="267970"/>
                  </a:lnTo>
                  <a:lnTo>
                    <a:pt x="191770" y="299720"/>
                  </a:lnTo>
                  <a:lnTo>
                    <a:pt x="215900" y="328930"/>
                  </a:lnTo>
                  <a:lnTo>
                    <a:pt x="241300" y="361950"/>
                  </a:lnTo>
                  <a:lnTo>
                    <a:pt x="255270" y="377190"/>
                  </a:lnTo>
                  <a:lnTo>
                    <a:pt x="270510" y="394970"/>
                  </a:lnTo>
                  <a:lnTo>
                    <a:pt x="285750" y="411480"/>
                  </a:lnTo>
                  <a:lnTo>
                    <a:pt x="300990" y="427990"/>
                  </a:lnTo>
                  <a:lnTo>
                    <a:pt x="314960" y="444500"/>
                  </a:lnTo>
                  <a:lnTo>
                    <a:pt x="374650" y="519430"/>
                  </a:lnTo>
                  <a:lnTo>
                    <a:pt x="391160" y="538480"/>
                  </a:lnTo>
                  <a:lnTo>
                    <a:pt x="407670" y="556260"/>
                  </a:lnTo>
                  <a:lnTo>
                    <a:pt x="424180" y="574040"/>
                  </a:lnTo>
                  <a:lnTo>
                    <a:pt x="440690" y="593090"/>
                  </a:lnTo>
                  <a:lnTo>
                    <a:pt x="473710" y="632460"/>
                  </a:lnTo>
                  <a:lnTo>
                    <a:pt x="626110" y="821690"/>
                  </a:lnTo>
                  <a:lnTo>
                    <a:pt x="642620" y="842010"/>
                  </a:lnTo>
                  <a:lnTo>
                    <a:pt x="656590" y="863600"/>
                  </a:lnTo>
                  <a:lnTo>
                    <a:pt x="670560" y="885190"/>
                  </a:lnTo>
                  <a:lnTo>
                    <a:pt x="697230" y="923290"/>
                  </a:lnTo>
                  <a:lnTo>
                    <a:pt x="749300" y="994410"/>
                  </a:lnTo>
                  <a:lnTo>
                    <a:pt x="770890" y="1021080"/>
                  </a:lnTo>
                  <a:lnTo>
                    <a:pt x="800100" y="105410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2" name="Freeform 31"/>
            <p:cNvSpPr/>
            <p:nvPr/>
          </p:nvSpPr>
          <p:spPr>
            <a:xfrm>
              <a:off x="1168400" y="4216400"/>
              <a:ext cx="736601" cy="927101"/>
            </a:xfrm>
            <a:custGeom>
              <a:avLst/>
              <a:gdLst/>
              <a:ahLst/>
              <a:cxnLst/>
              <a:rect l="0" t="0" r="0" b="0"/>
              <a:pathLst>
                <a:path w="736601" h="927101">
                  <a:moveTo>
                    <a:pt x="0" y="0"/>
                  </a:moveTo>
                  <a:lnTo>
                    <a:pt x="0" y="13970"/>
                  </a:lnTo>
                  <a:lnTo>
                    <a:pt x="3810" y="27940"/>
                  </a:lnTo>
                  <a:lnTo>
                    <a:pt x="13970" y="54610"/>
                  </a:lnTo>
                  <a:lnTo>
                    <a:pt x="17780" y="66040"/>
                  </a:lnTo>
                  <a:lnTo>
                    <a:pt x="29210" y="86360"/>
                  </a:lnTo>
                  <a:lnTo>
                    <a:pt x="43180" y="106680"/>
                  </a:lnTo>
                  <a:lnTo>
                    <a:pt x="53340" y="129540"/>
                  </a:lnTo>
                  <a:lnTo>
                    <a:pt x="69850" y="153670"/>
                  </a:lnTo>
                  <a:lnTo>
                    <a:pt x="90170" y="176530"/>
                  </a:lnTo>
                  <a:lnTo>
                    <a:pt x="109220" y="196850"/>
                  </a:lnTo>
                  <a:lnTo>
                    <a:pt x="130810" y="222250"/>
                  </a:lnTo>
                  <a:lnTo>
                    <a:pt x="166370" y="269240"/>
                  </a:lnTo>
                  <a:lnTo>
                    <a:pt x="179070" y="284480"/>
                  </a:lnTo>
                  <a:lnTo>
                    <a:pt x="190500" y="299720"/>
                  </a:lnTo>
                  <a:lnTo>
                    <a:pt x="203200" y="313690"/>
                  </a:lnTo>
                  <a:lnTo>
                    <a:pt x="215900" y="327660"/>
                  </a:lnTo>
                  <a:lnTo>
                    <a:pt x="245110" y="358140"/>
                  </a:lnTo>
                  <a:lnTo>
                    <a:pt x="260350" y="374650"/>
                  </a:lnTo>
                  <a:lnTo>
                    <a:pt x="275590" y="391160"/>
                  </a:lnTo>
                  <a:lnTo>
                    <a:pt x="289560" y="407670"/>
                  </a:lnTo>
                  <a:lnTo>
                    <a:pt x="349250" y="481330"/>
                  </a:lnTo>
                  <a:lnTo>
                    <a:pt x="365760" y="500380"/>
                  </a:lnTo>
                  <a:lnTo>
                    <a:pt x="382270" y="518160"/>
                  </a:lnTo>
                  <a:lnTo>
                    <a:pt x="415290" y="553720"/>
                  </a:lnTo>
                  <a:lnTo>
                    <a:pt x="506730" y="646430"/>
                  </a:lnTo>
                  <a:lnTo>
                    <a:pt x="523240" y="664210"/>
                  </a:lnTo>
                  <a:lnTo>
                    <a:pt x="539750" y="683260"/>
                  </a:lnTo>
                  <a:lnTo>
                    <a:pt x="554990" y="701040"/>
                  </a:lnTo>
                  <a:lnTo>
                    <a:pt x="582930" y="735330"/>
                  </a:lnTo>
                  <a:lnTo>
                    <a:pt x="595630" y="753110"/>
                  </a:lnTo>
                  <a:lnTo>
                    <a:pt x="608330" y="768350"/>
                  </a:lnTo>
                  <a:lnTo>
                    <a:pt x="622300" y="783590"/>
                  </a:lnTo>
                  <a:lnTo>
                    <a:pt x="635000" y="797560"/>
                  </a:lnTo>
                  <a:lnTo>
                    <a:pt x="646430" y="812800"/>
                  </a:lnTo>
                  <a:lnTo>
                    <a:pt x="656590" y="828040"/>
                  </a:lnTo>
                  <a:lnTo>
                    <a:pt x="666750" y="844550"/>
                  </a:lnTo>
                  <a:lnTo>
                    <a:pt x="684530" y="869950"/>
                  </a:lnTo>
                  <a:lnTo>
                    <a:pt x="736600" y="92710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3" name="Freeform 32"/>
            <p:cNvSpPr/>
            <p:nvPr/>
          </p:nvSpPr>
          <p:spPr>
            <a:xfrm>
              <a:off x="1905000" y="4775200"/>
              <a:ext cx="546101" cy="381001"/>
            </a:xfrm>
            <a:custGeom>
              <a:avLst/>
              <a:gdLst/>
              <a:ahLst/>
              <a:cxnLst/>
              <a:rect l="0" t="0" r="0" b="0"/>
              <a:pathLst>
                <a:path w="546101" h="381001">
                  <a:moveTo>
                    <a:pt x="546100" y="0"/>
                  </a:moveTo>
                  <a:lnTo>
                    <a:pt x="546100" y="13970"/>
                  </a:lnTo>
                  <a:lnTo>
                    <a:pt x="544830" y="19050"/>
                  </a:lnTo>
                  <a:lnTo>
                    <a:pt x="539750" y="29210"/>
                  </a:lnTo>
                  <a:lnTo>
                    <a:pt x="524510" y="38100"/>
                  </a:lnTo>
                  <a:lnTo>
                    <a:pt x="514350" y="41910"/>
                  </a:lnTo>
                  <a:lnTo>
                    <a:pt x="505460" y="48260"/>
                  </a:lnTo>
                  <a:lnTo>
                    <a:pt x="496570" y="54610"/>
                  </a:lnTo>
                  <a:lnTo>
                    <a:pt x="487680" y="62230"/>
                  </a:lnTo>
                  <a:lnTo>
                    <a:pt x="477520" y="67310"/>
                  </a:lnTo>
                  <a:lnTo>
                    <a:pt x="466090" y="73660"/>
                  </a:lnTo>
                  <a:lnTo>
                    <a:pt x="454660" y="78740"/>
                  </a:lnTo>
                  <a:lnTo>
                    <a:pt x="441960" y="86360"/>
                  </a:lnTo>
                  <a:lnTo>
                    <a:pt x="426720" y="95250"/>
                  </a:lnTo>
                  <a:lnTo>
                    <a:pt x="411480" y="106680"/>
                  </a:lnTo>
                  <a:lnTo>
                    <a:pt x="396240" y="115570"/>
                  </a:lnTo>
                  <a:lnTo>
                    <a:pt x="379730" y="125730"/>
                  </a:lnTo>
                  <a:lnTo>
                    <a:pt x="363220" y="134620"/>
                  </a:lnTo>
                  <a:lnTo>
                    <a:pt x="346710" y="144780"/>
                  </a:lnTo>
                  <a:lnTo>
                    <a:pt x="330200" y="156210"/>
                  </a:lnTo>
                  <a:lnTo>
                    <a:pt x="312420" y="167640"/>
                  </a:lnTo>
                  <a:lnTo>
                    <a:pt x="294640" y="177800"/>
                  </a:lnTo>
                  <a:lnTo>
                    <a:pt x="275590" y="187960"/>
                  </a:lnTo>
                  <a:lnTo>
                    <a:pt x="255270" y="196850"/>
                  </a:lnTo>
                  <a:lnTo>
                    <a:pt x="236220" y="209550"/>
                  </a:lnTo>
                  <a:lnTo>
                    <a:pt x="218440" y="222250"/>
                  </a:lnTo>
                  <a:lnTo>
                    <a:pt x="200660" y="237490"/>
                  </a:lnTo>
                  <a:lnTo>
                    <a:pt x="182880" y="250190"/>
                  </a:lnTo>
                  <a:lnTo>
                    <a:pt x="166370" y="261620"/>
                  </a:lnTo>
                  <a:lnTo>
                    <a:pt x="148590" y="271780"/>
                  </a:lnTo>
                  <a:lnTo>
                    <a:pt x="132080" y="283210"/>
                  </a:lnTo>
                  <a:lnTo>
                    <a:pt x="114300" y="294640"/>
                  </a:lnTo>
                  <a:lnTo>
                    <a:pt x="97790" y="306070"/>
                  </a:lnTo>
                  <a:lnTo>
                    <a:pt x="59690" y="334010"/>
                  </a:lnTo>
                  <a:lnTo>
                    <a:pt x="0" y="38100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4" name="Freeform 33"/>
            <p:cNvSpPr/>
            <p:nvPr/>
          </p:nvSpPr>
          <p:spPr>
            <a:xfrm>
              <a:off x="203200" y="4305300"/>
              <a:ext cx="774701" cy="698501"/>
            </a:xfrm>
            <a:custGeom>
              <a:avLst/>
              <a:gdLst/>
              <a:ahLst/>
              <a:cxnLst/>
              <a:rect l="0" t="0" r="0" b="0"/>
              <a:pathLst>
                <a:path w="774701" h="698501">
                  <a:moveTo>
                    <a:pt x="774700" y="0"/>
                  </a:moveTo>
                  <a:lnTo>
                    <a:pt x="760730" y="6350"/>
                  </a:lnTo>
                  <a:lnTo>
                    <a:pt x="739140" y="24130"/>
                  </a:lnTo>
                  <a:lnTo>
                    <a:pt x="726440" y="39370"/>
                  </a:lnTo>
                  <a:lnTo>
                    <a:pt x="718820" y="54610"/>
                  </a:lnTo>
                  <a:lnTo>
                    <a:pt x="713740" y="66040"/>
                  </a:lnTo>
                  <a:lnTo>
                    <a:pt x="704850" y="78740"/>
                  </a:lnTo>
                  <a:lnTo>
                    <a:pt x="692150" y="93980"/>
                  </a:lnTo>
                  <a:lnTo>
                    <a:pt x="675640" y="110490"/>
                  </a:lnTo>
                  <a:lnTo>
                    <a:pt x="651510" y="135890"/>
                  </a:lnTo>
                  <a:lnTo>
                    <a:pt x="631190" y="152400"/>
                  </a:lnTo>
                  <a:lnTo>
                    <a:pt x="610870" y="168910"/>
                  </a:lnTo>
                  <a:lnTo>
                    <a:pt x="588010" y="195580"/>
                  </a:lnTo>
                  <a:lnTo>
                    <a:pt x="579120" y="207010"/>
                  </a:lnTo>
                  <a:lnTo>
                    <a:pt x="567690" y="218440"/>
                  </a:lnTo>
                  <a:lnTo>
                    <a:pt x="544830" y="238760"/>
                  </a:lnTo>
                  <a:lnTo>
                    <a:pt x="532130" y="247650"/>
                  </a:lnTo>
                  <a:lnTo>
                    <a:pt x="519430" y="259080"/>
                  </a:lnTo>
                  <a:lnTo>
                    <a:pt x="508000" y="269240"/>
                  </a:lnTo>
                  <a:lnTo>
                    <a:pt x="495300" y="281940"/>
                  </a:lnTo>
                  <a:lnTo>
                    <a:pt x="481330" y="293370"/>
                  </a:lnTo>
                  <a:lnTo>
                    <a:pt x="466090" y="306070"/>
                  </a:lnTo>
                  <a:lnTo>
                    <a:pt x="450850" y="317500"/>
                  </a:lnTo>
                  <a:lnTo>
                    <a:pt x="435610" y="330200"/>
                  </a:lnTo>
                  <a:lnTo>
                    <a:pt x="421640" y="342900"/>
                  </a:lnTo>
                  <a:lnTo>
                    <a:pt x="407670" y="355600"/>
                  </a:lnTo>
                  <a:lnTo>
                    <a:pt x="361950" y="400050"/>
                  </a:lnTo>
                  <a:lnTo>
                    <a:pt x="345440" y="415290"/>
                  </a:lnTo>
                  <a:lnTo>
                    <a:pt x="328930" y="429260"/>
                  </a:lnTo>
                  <a:lnTo>
                    <a:pt x="312420" y="443230"/>
                  </a:lnTo>
                  <a:lnTo>
                    <a:pt x="294640" y="455930"/>
                  </a:lnTo>
                  <a:lnTo>
                    <a:pt x="275590" y="468630"/>
                  </a:lnTo>
                  <a:lnTo>
                    <a:pt x="255270" y="482600"/>
                  </a:lnTo>
                  <a:lnTo>
                    <a:pt x="237490" y="495300"/>
                  </a:lnTo>
                  <a:lnTo>
                    <a:pt x="222250" y="508000"/>
                  </a:lnTo>
                  <a:lnTo>
                    <a:pt x="207010" y="520700"/>
                  </a:lnTo>
                  <a:lnTo>
                    <a:pt x="193040" y="533400"/>
                  </a:lnTo>
                  <a:lnTo>
                    <a:pt x="166370" y="558800"/>
                  </a:lnTo>
                  <a:lnTo>
                    <a:pt x="88900" y="635000"/>
                  </a:lnTo>
                  <a:lnTo>
                    <a:pt x="67310" y="652780"/>
                  </a:lnTo>
                  <a:lnTo>
                    <a:pt x="48260" y="666750"/>
                  </a:lnTo>
                  <a:lnTo>
                    <a:pt x="39370" y="674370"/>
                  </a:lnTo>
                  <a:lnTo>
                    <a:pt x="0" y="69850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5" name="Freeform 34"/>
            <p:cNvSpPr/>
            <p:nvPr/>
          </p:nvSpPr>
          <p:spPr>
            <a:xfrm>
              <a:off x="63500" y="3860800"/>
              <a:ext cx="495301" cy="1181101"/>
            </a:xfrm>
            <a:custGeom>
              <a:avLst/>
              <a:gdLst/>
              <a:ahLst/>
              <a:cxnLst/>
              <a:rect l="0" t="0" r="0" b="0"/>
              <a:pathLst>
                <a:path w="495301" h="1181101">
                  <a:moveTo>
                    <a:pt x="495300" y="0"/>
                  </a:moveTo>
                  <a:lnTo>
                    <a:pt x="488950" y="6350"/>
                  </a:lnTo>
                  <a:lnTo>
                    <a:pt x="477520" y="13970"/>
                  </a:lnTo>
                  <a:lnTo>
                    <a:pt x="471170" y="17780"/>
                  </a:lnTo>
                  <a:lnTo>
                    <a:pt x="462280" y="22860"/>
                  </a:lnTo>
                  <a:lnTo>
                    <a:pt x="440690" y="36830"/>
                  </a:lnTo>
                  <a:lnTo>
                    <a:pt x="430530" y="44450"/>
                  </a:lnTo>
                  <a:lnTo>
                    <a:pt x="421640" y="52070"/>
                  </a:lnTo>
                  <a:lnTo>
                    <a:pt x="411480" y="59690"/>
                  </a:lnTo>
                  <a:lnTo>
                    <a:pt x="401320" y="69850"/>
                  </a:lnTo>
                  <a:lnTo>
                    <a:pt x="367030" y="102870"/>
                  </a:lnTo>
                  <a:lnTo>
                    <a:pt x="228600" y="241300"/>
                  </a:lnTo>
                  <a:lnTo>
                    <a:pt x="217170" y="255270"/>
                  </a:lnTo>
                  <a:lnTo>
                    <a:pt x="207010" y="270510"/>
                  </a:lnTo>
                  <a:lnTo>
                    <a:pt x="196850" y="285750"/>
                  </a:lnTo>
                  <a:lnTo>
                    <a:pt x="186690" y="299720"/>
                  </a:lnTo>
                  <a:lnTo>
                    <a:pt x="175260" y="311150"/>
                  </a:lnTo>
                  <a:lnTo>
                    <a:pt x="163830" y="321310"/>
                  </a:lnTo>
                  <a:lnTo>
                    <a:pt x="152400" y="332740"/>
                  </a:lnTo>
                  <a:lnTo>
                    <a:pt x="142240" y="344170"/>
                  </a:lnTo>
                  <a:lnTo>
                    <a:pt x="133350" y="356870"/>
                  </a:lnTo>
                  <a:lnTo>
                    <a:pt x="123190" y="368300"/>
                  </a:lnTo>
                  <a:lnTo>
                    <a:pt x="111760" y="377190"/>
                  </a:lnTo>
                  <a:lnTo>
                    <a:pt x="99060" y="387350"/>
                  </a:lnTo>
                  <a:lnTo>
                    <a:pt x="88900" y="397510"/>
                  </a:lnTo>
                  <a:lnTo>
                    <a:pt x="78740" y="408940"/>
                  </a:lnTo>
                  <a:lnTo>
                    <a:pt x="69850" y="420370"/>
                  </a:lnTo>
                  <a:lnTo>
                    <a:pt x="55880" y="438150"/>
                  </a:lnTo>
                  <a:lnTo>
                    <a:pt x="43180" y="450850"/>
                  </a:lnTo>
                  <a:lnTo>
                    <a:pt x="27940" y="467360"/>
                  </a:lnTo>
                  <a:lnTo>
                    <a:pt x="15240" y="482600"/>
                  </a:lnTo>
                  <a:lnTo>
                    <a:pt x="10160" y="491490"/>
                  </a:lnTo>
                  <a:lnTo>
                    <a:pt x="5080" y="508000"/>
                  </a:lnTo>
                  <a:lnTo>
                    <a:pt x="1270" y="537210"/>
                  </a:lnTo>
                  <a:lnTo>
                    <a:pt x="0" y="561340"/>
                  </a:lnTo>
                  <a:lnTo>
                    <a:pt x="0" y="712470"/>
                  </a:lnTo>
                  <a:lnTo>
                    <a:pt x="3810" y="744220"/>
                  </a:lnTo>
                  <a:lnTo>
                    <a:pt x="21590" y="830580"/>
                  </a:lnTo>
                  <a:lnTo>
                    <a:pt x="34290" y="883920"/>
                  </a:lnTo>
                  <a:lnTo>
                    <a:pt x="41910" y="918210"/>
                  </a:lnTo>
                  <a:lnTo>
                    <a:pt x="48260" y="937260"/>
                  </a:lnTo>
                  <a:lnTo>
                    <a:pt x="54610" y="956310"/>
                  </a:lnTo>
                  <a:lnTo>
                    <a:pt x="62230" y="976630"/>
                  </a:lnTo>
                  <a:lnTo>
                    <a:pt x="69850" y="994410"/>
                  </a:lnTo>
                  <a:lnTo>
                    <a:pt x="77470" y="1013460"/>
                  </a:lnTo>
                  <a:lnTo>
                    <a:pt x="92710" y="1049020"/>
                  </a:lnTo>
                  <a:lnTo>
                    <a:pt x="104140" y="1083310"/>
                  </a:lnTo>
                  <a:lnTo>
                    <a:pt x="109220" y="1113790"/>
                  </a:lnTo>
                  <a:lnTo>
                    <a:pt x="127000" y="118110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6" name="Freeform 35"/>
            <p:cNvSpPr/>
            <p:nvPr/>
          </p:nvSpPr>
          <p:spPr>
            <a:xfrm>
              <a:off x="-12700" y="3200400"/>
              <a:ext cx="495301" cy="330201"/>
            </a:xfrm>
            <a:custGeom>
              <a:avLst/>
              <a:gdLst/>
              <a:ahLst/>
              <a:cxnLst/>
              <a:rect l="0" t="0" r="0" b="0"/>
              <a:pathLst>
                <a:path w="495301" h="330201">
                  <a:moveTo>
                    <a:pt x="495300" y="0"/>
                  </a:moveTo>
                  <a:lnTo>
                    <a:pt x="468630" y="0"/>
                  </a:lnTo>
                  <a:lnTo>
                    <a:pt x="455930" y="1270"/>
                  </a:lnTo>
                  <a:lnTo>
                    <a:pt x="443230" y="3810"/>
                  </a:lnTo>
                  <a:lnTo>
                    <a:pt x="431800" y="6350"/>
                  </a:lnTo>
                  <a:lnTo>
                    <a:pt x="420370" y="8890"/>
                  </a:lnTo>
                  <a:lnTo>
                    <a:pt x="410210" y="10160"/>
                  </a:lnTo>
                  <a:lnTo>
                    <a:pt x="400050" y="11430"/>
                  </a:lnTo>
                  <a:lnTo>
                    <a:pt x="389890" y="12700"/>
                  </a:lnTo>
                  <a:lnTo>
                    <a:pt x="378460" y="15240"/>
                  </a:lnTo>
                  <a:lnTo>
                    <a:pt x="367030" y="19050"/>
                  </a:lnTo>
                  <a:lnTo>
                    <a:pt x="354330" y="21590"/>
                  </a:lnTo>
                  <a:lnTo>
                    <a:pt x="341630" y="22860"/>
                  </a:lnTo>
                  <a:lnTo>
                    <a:pt x="330200" y="22860"/>
                  </a:lnTo>
                  <a:lnTo>
                    <a:pt x="317500" y="24130"/>
                  </a:lnTo>
                  <a:lnTo>
                    <a:pt x="292100" y="25400"/>
                  </a:lnTo>
                  <a:lnTo>
                    <a:pt x="279400" y="26670"/>
                  </a:lnTo>
                  <a:lnTo>
                    <a:pt x="266700" y="29210"/>
                  </a:lnTo>
                  <a:lnTo>
                    <a:pt x="254000" y="31750"/>
                  </a:lnTo>
                  <a:lnTo>
                    <a:pt x="241300" y="34290"/>
                  </a:lnTo>
                  <a:lnTo>
                    <a:pt x="228600" y="35560"/>
                  </a:lnTo>
                  <a:lnTo>
                    <a:pt x="215900" y="36830"/>
                  </a:lnTo>
                  <a:lnTo>
                    <a:pt x="203200" y="36830"/>
                  </a:lnTo>
                  <a:lnTo>
                    <a:pt x="177800" y="38100"/>
                  </a:lnTo>
                  <a:lnTo>
                    <a:pt x="113030" y="38100"/>
                  </a:lnTo>
                  <a:lnTo>
                    <a:pt x="38100" y="38100"/>
                  </a:lnTo>
                  <a:lnTo>
                    <a:pt x="30480" y="39370"/>
                  </a:lnTo>
                  <a:lnTo>
                    <a:pt x="27940" y="41910"/>
                  </a:lnTo>
                  <a:lnTo>
                    <a:pt x="26670" y="44450"/>
                  </a:lnTo>
                  <a:lnTo>
                    <a:pt x="26670" y="52070"/>
                  </a:lnTo>
                  <a:lnTo>
                    <a:pt x="25400" y="76200"/>
                  </a:lnTo>
                  <a:lnTo>
                    <a:pt x="25400" y="107950"/>
                  </a:lnTo>
                  <a:lnTo>
                    <a:pt x="24130" y="116840"/>
                  </a:lnTo>
                  <a:lnTo>
                    <a:pt x="21590" y="125730"/>
                  </a:lnTo>
                  <a:lnTo>
                    <a:pt x="19050" y="134620"/>
                  </a:lnTo>
                  <a:lnTo>
                    <a:pt x="16510" y="143510"/>
                  </a:lnTo>
                  <a:lnTo>
                    <a:pt x="15240" y="152400"/>
                  </a:lnTo>
                  <a:lnTo>
                    <a:pt x="13970" y="160020"/>
                  </a:lnTo>
                  <a:lnTo>
                    <a:pt x="13970" y="168910"/>
                  </a:lnTo>
                  <a:lnTo>
                    <a:pt x="13970" y="177800"/>
                  </a:lnTo>
                  <a:lnTo>
                    <a:pt x="12700" y="186690"/>
                  </a:lnTo>
                  <a:lnTo>
                    <a:pt x="12700" y="271780"/>
                  </a:lnTo>
                  <a:lnTo>
                    <a:pt x="12700" y="314960"/>
                  </a:lnTo>
                  <a:lnTo>
                    <a:pt x="0" y="33020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7" name="Freeform 36"/>
            <p:cNvSpPr/>
            <p:nvPr/>
          </p:nvSpPr>
          <p:spPr>
            <a:xfrm>
              <a:off x="-12700" y="3619500"/>
              <a:ext cx="508001" cy="63501"/>
            </a:xfrm>
            <a:custGeom>
              <a:avLst/>
              <a:gdLst/>
              <a:ahLst/>
              <a:cxnLst/>
              <a:rect l="0" t="0" r="0" b="0"/>
              <a:pathLst>
                <a:path w="508001" h="63501">
                  <a:moveTo>
                    <a:pt x="508000" y="12700"/>
                  </a:moveTo>
                  <a:lnTo>
                    <a:pt x="487680" y="12700"/>
                  </a:lnTo>
                  <a:lnTo>
                    <a:pt x="478790" y="11430"/>
                  </a:lnTo>
                  <a:lnTo>
                    <a:pt x="469900" y="8890"/>
                  </a:lnTo>
                  <a:lnTo>
                    <a:pt x="462280" y="6350"/>
                  </a:lnTo>
                  <a:lnTo>
                    <a:pt x="452120" y="3810"/>
                  </a:lnTo>
                  <a:lnTo>
                    <a:pt x="440690" y="2540"/>
                  </a:lnTo>
                  <a:lnTo>
                    <a:pt x="429260" y="1270"/>
                  </a:lnTo>
                  <a:lnTo>
                    <a:pt x="417830" y="1270"/>
                  </a:lnTo>
                  <a:lnTo>
                    <a:pt x="392430" y="0"/>
                  </a:lnTo>
                  <a:lnTo>
                    <a:pt x="317500" y="0"/>
                  </a:lnTo>
                  <a:lnTo>
                    <a:pt x="303530" y="1270"/>
                  </a:lnTo>
                  <a:lnTo>
                    <a:pt x="288290" y="3810"/>
                  </a:lnTo>
                  <a:lnTo>
                    <a:pt x="273050" y="6350"/>
                  </a:lnTo>
                  <a:lnTo>
                    <a:pt x="256540" y="8890"/>
                  </a:lnTo>
                  <a:lnTo>
                    <a:pt x="240030" y="10160"/>
                  </a:lnTo>
                  <a:lnTo>
                    <a:pt x="223520" y="11430"/>
                  </a:lnTo>
                  <a:lnTo>
                    <a:pt x="205740" y="12700"/>
                  </a:lnTo>
                  <a:lnTo>
                    <a:pt x="186690" y="15240"/>
                  </a:lnTo>
                  <a:lnTo>
                    <a:pt x="166370" y="19050"/>
                  </a:lnTo>
                  <a:lnTo>
                    <a:pt x="147320" y="22860"/>
                  </a:lnTo>
                  <a:lnTo>
                    <a:pt x="111760" y="30480"/>
                  </a:lnTo>
                  <a:lnTo>
                    <a:pt x="95250" y="34290"/>
                  </a:lnTo>
                  <a:lnTo>
                    <a:pt x="81280" y="38100"/>
                  </a:lnTo>
                  <a:lnTo>
                    <a:pt x="66040" y="41910"/>
                  </a:lnTo>
                  <a:lnTo>
                    <a:pt x="54610" y="46990"/>
                  </a:lnTo>
                  <a:lnTo>
                    <a:pt x="43180" y="50800"/>
                  </a:lnTo>
                  <a:lnTo>
                    <a:pt x="21590" y="59690"/>
                  </a:lnTo>
                  <a:lnTo>
                    <a:pt x="0" y="6350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39" name="Freeform 38"/>
          <p:cNvSpPr/>
          <p:nvPr/>
        </p:nvSpPr>
        <p:spPr>
          <a:xfrm>
            <a:off x="96520" y="1789430"/>
            <a:ext cx="881381" cy="1182371"/>
          </a:xfrm>
          <a:custGeom>
            <a:avLst/>
            <a:gdLst/>
            <a:ahLst/>
            <a:cxnLst/>
            <a:rect l="0" t="0" r="0" b="0"/>
            <a:pathLst>
              <a:path w="881381" h="1182371">
                <a:moveTo>
                  <a:pt x="576580" y="1182370"/>
                </a:moveTo>
                <a:lnTo>
                  <a:pt x="570230" y="1176020"/>
                </a:lnTo>
                <a:lnTo>
                  <a:pt x="546100" y="1159510"/>
                </a:lnTo>
                <a:lnTo>
                  <a:pt x="535940" y="1145540"/>
                </a:lnTo>
                <a:lnTo>
                  <a:pt x="521970" y="1115060"/>
                </a:lnTo>
                <a:lnTo>
                  <a:pt x="504190" y="1084580"/>
                </a:lnTo>
                <a:lnTo>
                  <a:pt x="490220" y="1054100"/>
                </a:lnTo>
                <a:lnTo>
                  <a:pt x="427990" y="966470"/>
                </a:lnTo>
                <a:lnTo>
                  <a:pt x="402590" y="928370"/>
                </a:lnTo>
                <a:lnTo>
                  <a:pt x="386080" y="899160"/>
                </a:lnTo>
                <a:lnTo>
                  <a:pt x="368300" y="868680"/>
                </a:lnTo>
                <a:lnTo>
                  <a:pt x="335280" y="828040"/>
                </a:lnTo>
                <a:lnTo>
                  <a:pt x="316230" y="801370"/>
                </a:lnTo>
                <a:lnTo>
                  <a:pt x="298450" y="772160"/>
                </a:lnTo>
                <a:lnTo>
                  <a:pt x="279400" y="741680"/>
                </a:lnTo>
                <a:lnTo>
                  <a:pt x="246380" y="701040"/>
                </a:lnTo>
                <a:lnTo>
                  <a:pt x="227330" y="674370"/>
                </a:lnTo>
                <a:lnTo>
                  <a:pt x="200660" y="636270"/>
                </a:lnTo>
                <a:lnTo>
                  <a:pt x="179070" y="614680"/>
                </a:lnTo>
                <a:lnTo>
                  <a:pt x="167640" y="604520"/>
                </a:lnTo>
                <a:lnTo>
                  <a:pt x="151130" y="582930"/>
                </a:lnTo>
                <a:lnTo>
                  <a:pt x="144780" y="571500"/>
                </a:lnTo>
                <a:lnTo>
                  <a:pt x="135890" y="561340"/>
                </a:lnTo>
                <a:lnTo>
                  <a:pt x="115570" y="547370"/>
                </a:lnTo>
                <a:lnTo>
                  <a:pt x="106680" y="538480"/>
                </a:lnTo>
                <a:lnTo>
                  <a:pt x="86360" y="509270"/>
                </a:lnTo>
                <a:lnTo>
                  <a:pt x="71120" y="496570"/>
                </a:lnTo>
                <a:lnTo>
                  <a:pt x="52070" y="485140"/>
                </a:lnTo>
                <a:lnTo>
                  <a:pt x="40640" y="481330"/>
                </a:lnTo>
                <a:lnTo>
                  <a:pt x="31750" y="474980"/>
                </a:lnTo>
                <a:lnTo>
                  <a:pt x="17780" y="461010"/>
                </a:lnTo>
                <a:lnTo>
                  <a:pt x="2540" y="436880"/>
                </a:lnTo>
                <a:lnTo>
                  <a:pt x="0" y="429260"/>
                </a:lnTo>
                <a:lnTo>
                  <a:pt x="0" y="424180"/>
                </a:lnTo>
                <a:lnTo>
                  <a:pt x="11430" y="391160"/>
                </a:lnTo>
                <a:lnTo>
                  <a:pt x="17780" y="381000"/>
                </a:lnTo>
                <a:lnTo>
                  <a:pt x="45720" y="351790"/>
                </a:lnTo>
                <a:lnTo>
                  <a:pt x="77470" y="312420"/>
                </a:lnTo>
                <a:lnTo>
                  <a:pt x="100330" y="288290"/>
                </a:lnTo>
                <a:lnTo>
                  <a:pt x="139700" y="247650"/>
                </a:lnTo>
                <a:lnTo>
                  <a:pt x="161290" y="229870"/>
                </a:lnTo>
                <a:lnTo>
                  <a:pt x="181610" y="213360"/>
                </a:lnTo>
                <a:lnTo>
                  <a:pt x="204470" y="186690"/>
                </a:lnTo>
                <a:lnTo>
                  <a:pt x="224790" y="163830"/>
                </a:lnTo>
                <a:lnTo>
                  <a:pt x="254000" y="134620"/>
                </a:lnTo>
                <a:lnTo>
                  <a:pt x="273050" y="107950"/>
                </a:lnTo>
                <a:lnTo>
                  <a:pt x="288290" y="74930"/>
                </a:lnTo>
                <a:lnTo>
                  <a:pt x="293370" y="66040"/>
                </a:lnTo>
                <a:lnTo>
                  <a:pt x="313690" y="43180"/>
                </a:lnTo>
                <a:lnTo>
                  <a:pt x="331470" y="13970"/>
                </a:lnTo>
                <a:lnTo>
                  <a:pt x="345440" y="1270"/>
                </a:lnTo>
                <a:lnTo>
                  <a:pt x="351790" y="0"/>
                </a:lnTo>
                <a:lnTo>
                  <a:pt x="358140" y="1270"/>
                </a:lnTo>
                <a:lnTo>
                  <a:pt x="363220" y="6350"/>
                </a:lnTo>
                <a:lnTo>
                  <a:pt x="372110" y="17780"/>
                </a:lnTo>
                <a:lnTo>
                  <a:pt x="379730" y="31750"/>
                </a:lnTo>
                <a:lnTo>
                  <a:pt x="392430" y="62230"/>
                </a:lnTo>
                <a:lnTo>
                  <a:pt x="410210" y="92710"/>
                </a:lnTo>
                <a:lnTo>
                  <a:pt x="426720" y="115570"/>
                </a:lnTo>
                <a:lnTo>
                  <a:pt x="447040" y="163830"/>
                </a:lnTo>
                <a:lnTo>
                  <a:pt x="468630" y="195580"/>
                </a:lnTo>
                <a:lnTo>
                  <a:pt x="491490" y="231140"/>
                </a:lnTo>
                <a:lnTo>
                  <a:pt x="502920" y="255270"/>
                </a:lnTo>
                <a:lnTo>
                  <a:pt x="515620" y="280670"/>
                </a:lnTo>
                <a:lnTo>
                  <a:pt x="532130" y="307340"/>
                </a:lnTo>
                <a:lnTo>
                  <a:pt x="553720" y="337820"/>
                </a:lnTo>
                <a:lnTo>
                  <a:pt x="570230" y="370840"/>
                </a:lnTo>
                <a:lnTo>
                  <a:pt x="585470" y="403860"/>
                </a:lnTo>
                <a:lnTo>
                  <a:pt x="605790" y="438150"/>
                </a:lnTo>
                <a:lnTo>
                  <a:pt x="635000" y="481330"/>
                </a:lnTo>
                <a:lnTo>
                  <a:pt x="659130" y="511810"/>
                </a:lnTo>
                <a:lnTo>
                  <a:pt x="687070" y="546100"/>
                </a:lnTo>
                <a:lnTo>
                  <a:pt x="698500" y="565150"/>
                </a:lnTo>
                <a:lnTo>
                  <a:pt x="736600" y="638810"/>
                </a:lnTo>
                <a:lnTo>
                  <a:pt x="758190" y="673100"/>
                </a:lnTo>
                <a:lnTo>
                  <a:pt x="779780" y="709930"/>
                </a:lnTo>
                <a:lnTo>
                  <a:pt x="789940" y="728980"/>
                </a:lnTo>
                <a:lnTo>
                  <a:pt x="798830" y="749300"/>
                </a:lnTo>
                <a:lnTo>
                  <a:pt x="812800" y="770890"/>
                </a:lnTo>
                <a:lnTo>
                  <a:pt x="828040" y="793750"/>
                </a:lnTo>
                <a:lnTo>
                  <a:pt x="881380" y="86487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nvGrpSpPr>
          <p:cNvPr id="52" name="Group 51"/>
          <p:cNvGrpSpPr/>
          <p:nvPr/>
        </p:nvGrpSpPr>
        <p:grpSpPr>
          <a:xfrm>
            <a:off x="6921500" y="1752600"/>
            <a:ext cx="1981201" cy="762001"/>
            <a:chOff x="6921500" y="1752600"/>
            <a:chExt cx="1981201" cy="762001"/>
          </a:xfrm>
        </p:grpSpPr>
        <p:sp>
          <p:nvSpPr>
            <p:cNvPr id="40" name="Freeform 39"/>
            <p:cNvSpPr/>
            <p:nvPr/>
          </p:nvSpPr>
          <p:spPr>
            <a:xfrm>
              <a:off x="7374890" y="2156460"/>
              <a:ext cx="236221" cy="293371"/>
            </a:xfrm>
            <a:custGeom>
              <a:avLst/>
              <a:gdLst/>
              <a:ahLst/>
              <a:cxnLst/>
              <a:rect l="0" t="0" r="0" b="0"/>
              <a:pathLst>
                <a:path w="236221" h="293371">
                  <a:moveTo>
                    <a:pt x="92710" y="15240"/>
                  </a:moveTo>
                  <a:lnTo>
                    <a:pt x="99060" y="1270"/>
                  </a:lnTo>
                  <a:lnTo>
                    <a:pt x="99060" y="0"/>
                  </a:lnTo>
                  <a:lnTo>
                    <a:pt x="95250" y="2540"/>
                  </a:lnTo>
                  <a:lnTo>
                    <a:pt x="90170" y="6350"/>
                  </a:lnTo>
                  <a:lnTo>
                    <a:pt x="85090" y="12700"/>
                  </a:lnTo>
                  <a:lnTo>
                    <a:pt x="81280" y="19050"/>
                  </a:lnTo>
                  <a:lnTo>
                    <a:pt x="76200" y="26670"/>
                  </a:lnTo>
                  <a:lnTo>
                    <a:pt x="72390" y="33020"/>
                  </a:lnTo>
                  <a:lnTo>
                    <a:pt x="67310" y="38100"/>
                  </a:lnTo>
                  <a:lnTo>
                    <a:pt x="63500" y="43180"/>
                  </a:lnTo>
                  <a:lnTo>
                    <a:pt x="57150" y="48260"/>
                  </a:lnTo>
                  <a:lnTo>
                    <a:pt x="50800" y="52070"/>
                  </a:lnTo>
                  <a:lnTo>
                    <a:pt x="43180" y="57150"/>
                  </a:lnTo>
                  <a:lnTo>
                    <a:pt x="35560" y="60960"/>
                  </a:lnTo>
                  <a:lnTo>
                    <a:pt x="20320" y="69850"/>
                  </a:lnTo>
                  <a:lnTo>
                    <a:pt x="12700" y="76200"/>
                  </a:lnTo>
                  <a:lnTo>
                    <a:pt x="7620" y="82550"/>
                  </a:lnTo>
                  <a:lnTo>
                    <a:pt x="1270" y="90170"/>
                  </a:lnTo>
                  <a:lnTo>
                    <a:pt x="0" y="96520"/>
                  </a:lnTo>
                  <a:lnTo>
                    <a:pt x="0" y="101600"/>
                  </a:lnTo>
                  <a:lnTo>
                    <a:pt x="1270" y="106680"/>
                  </a:lnTo>
                  <a:lnTo>
                    <a:pt x="3810" y="111760"/>
                  </a:lnTo>
                  <a:lnTo>
                    <a:pt x="10160" y="120650"/>
                  </a:lnTo>
                  <a:lnTo>
                    <a:pt x="17780" y="123190"/>
                  </a:lnTo>
                  <a:lnTo>
                    <a:pt x="27940" y="125730"/>
                  </a:lnTo>
                  <a:lnTo>
                    <a:pt x="41910" y="127000"/>
                  </a:lnTo>
                  <a:lnTo>
                    <a:pt x="53340" y="129540"/>
                  </a:lnTo>
                  <a:lnTo>
                    <a:pt x="63500" y="132080"/>
                  </a:lnTo>
                  <a:lnTo>
                    <a:pt x="73660" y="135890"/>
                  </a:lnTo>
                  <a:lnTo>
                    <a:pt x="82550" y="139700"/>
                  </a:lnTo>
                  <a:lnTo>
                    <a:pt x="91440" y="143510"/>
                  </a:lnTo>
                  <a:lnTo>
                    <a:pt x="100330" y="147320"/>
                  </a:lnTo>
                  <a:lnTo>
                    <a:pt x="109220" y="149860"/>
                  </a:lnTo>
                  <a:lnTo>
                    <a:pt x="118110" y="151130"/>
                  </a:lnTo>
                  <a:lnTo>
                    <a:pt x="125730" y="152400"/>
                  </a:lnTo>
                  <a:lnTo>
                    <a:pt x="134620" y="154940"/>
                  </a:lnTo>
                  <a:lnTo>
                    <a:pt x="143510" y="157480"/>
                  </a:lnTo>
                  <a:lnTo>
                    <a:pt x="152400" y="161290"/>
                  </a:lnTo>
                  <a:lnTo>
                    <a:pt x="160020" y="165100"/>
                  </a:lnTo>
                  <a:lnTo>
                    <a:pt x="177800" y="172720"/>
                  </a:lnTo>
                  <a:lnTo>
                    <a:pt x="203200" y="184150"/>
                  </a:lnTo>
                  <a:lnTo>
                    <a:pt x="209550" y="190500"/>
                  </a:lnTo>
                  <a:lnTo>
                    <a:pt x="215900" y="196850"/>
                  </a:lnTo>
                  <a:lnTo>
                    <a:pt x="220980" y="204470"/>
                  </a:lnTo>
                  <a:lnTo>
                    <a:pt x="226060" y="212090"/>
                  </a:lnTo>
                  <a:lnTo>
                    <a:pt x="231140" y="219710"/>
                  </a:lnTo>
                  <a:lnTo>
                    <a:pt x="236220" y="227330"/>
                  </a:lnTo>
                  <a:lnTo>
                    <a:pt x="236220" y="234950"/>
                  </a:lnTo>
                  <a:lnTo>
                    <a:pt x="233680" y="240030"/>
                  </a:lnTo>
                  <a:lnTo>
                    <a:pt x="228600" y="246380"/>
                  </a:lnTo>
                  <a:lnTo>
                    <a:pt x="223520" y="250190"/>
                  </a:lnTo>
                  <a:lnTo>
                    <a:pt x="215900" y="255270"/>
                  </a:lnTo>
                  <a:lnTo>
                    <a:pt x="209550" y="260350"/>
                  </a:lnTo>
                  <a:lnTo>
                    <a:pt x="203200" y="264160"/>
                  </a:lnTo>
                  <a:lnTo>
                    <a:pt x="196850" y="269240"/>
                  </a:lnTo>
                  <a:lnTo>
                    <a:pt x="191770" y="273050"/>
                  </a:lnTo>
                  <a:lnTo>
                    <a:pt x="182880" y="278130"/>
                  </a:lnTo>
                  <a:lnTo>
                    <a:pt x="171450" y="281940"/>
                  </a:lnTo>
                  <a:lnTo>
                    <a:pt x="157480" y="285750"/>
                  </a:lnTo>
                  <a:lnTo>
                    <a:pt x="144780" y="289560"/>
                  </a:lnTo>
                  <a:lnTo>
                    <a:pt x="132080" y="290830"/>
                  </a:lnTo>
                  <a:lnTo>
                    <a:pt x="118110" y="292100"/>
                  </a:lnTo>
                  <a:lnTo>
                    <a:pt x="105410" y="293370"/>
                  </a:lnTo>
                  <a:lnTo>
                    <a:pt x="92710" y="293370"/>
                  </a:lnTo>
                  <a:lnTo>
                    <a:pt x="80010" y="293370"/>
                  </a:lnTo>
                  <a:lnTo>
                    <a:pt x="67310" y="292100"/>
                  </a:lnTo>
                  <a:lnTo>
                    <a:pt x="3810" y="28194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1" name="Freeform 40"/>
            <p:cNvSpPr/>
            <p:nvPr/>
          </p:nvSpPr>
          <p:spPr>
            <a:xfrm>
              <a:off x="7416800" y="2095500"/>
              <a:ext cx="215901" cy="50801"/>
            </a:xfrm>
            <a:custGeom>
              <a:avLst/>
              <a:gdLst/>
              <a:ahLst/>
              <a:cxnLst/>
              <a:rect l="0" t="0" r="0" b="0"/>
              <a:pathLst>
                <a:path w="215901" h="50801">
                  <a:moveTo>
                    <a:pt x="0" y="50800"/>
                  </a:moveTo>
                  <a:lnTo>
                    <a:pt x="35560" y="33020"/>
                  </a:lnTo>
                  <a:lnTo>
                    <a:pt x="45720" y="30480"/>
                  </a:lnTo>
                  <a:lnTo>
                    <a:pt x="58420" y="29210"/>
                  </a:lnTo>
                  <a:lnTo>
                    <a:pt x="73660" y="27940"/>
                  </a:lnTo>
                  <a:lnTo>
                    <a:pt x="86360" y="25400"/>
                  </a:lnTo>
                  <a:lnTo>
                    <a:pt x="100330" y="22860"/>
                  </a:lnTo>
                  <a:lnTo>
                    <a:pt x="113030" y="19050"/>
                  </a:lnTo>
                  <a:lnTo>
                    <a:pt x="124460" y="16510"/>
                  </a:lnTo>
                  <a:lnTo>
                    <a:pt x="135890" y="15240"/>
                  </a:lnTo>
                  <a:lnTo>
                    <a:pt x="144780" y="15240"/>
                  </a:lnTo>
                  <a:lnTo>
                    <a:pt x="157480" y="12700"/>
                  </a:lnTo>
                  <a:lnTo>
                    <a:pt x="171450" y="10160"/>
                  </a:lnTo>
                  <a:lnTo>
                    <a:pt x="215900" y="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2" name="Freeform 41"/>
            <p:cNvSpPr/>
            <p:nvPr/>
          </p:nvSpPr>
          <p:spPr>
            <a:xfrm>
              <a:off x="7696200" y="2082800"/>
              <a:ext cx="127001" cy="149861"/>
            </a:xfrm>
            <a:custGeom>
              <a:avLst/>
              <a:gdLst/>
              <a:ahLst/>
              <a:cxnLst/>
              <a:rect l="0" t="0" r="0" b="0"/>
              <a:pathLst>
                <a:path w="127001" h="149861">
                  <a:moveTo>
                    <a:pt x="12700" y="0"/>
                  </a:moveTo>
                  <a:lnTo>
                    <a:pt x="12700" y="20320"/>
                  </a:lnTo>
                  <a:lnTo>
                    <a:pt x="11430" y="29210"/>
                  </a:lnTo>
                  <a:lnTo>
                    <a:pt x="8890" y="38100"/>
                  </a:lnTo>
                  <a:lnTo>
                    <a:pt x="6350" y="45720"/>
                  </a:lnTo>
                  <a:lnTo>
                    <a:pt x="3810" y="54610"/>
                  </a:lnTo>
                  <a:lnTo>
                    <a:pt x="2540" y="63500"/>
                  </a:lnTo>
                  <a:lnTo>
                    <a:pt x="1270" y="72390"/>
                  </a:lnTo>
                  <a:lnTo>
                    <a:pt x="1270" y="80010"/>
                  </a:lnTo>
                  <a:lnTo>
                    <a:pt x="1270" y="88900"/>
                  </a:lnTo>
                  <a:lnTo>
                    <a:pt x="0" y="110490"/>
                  </a:lnTo>
                  <a:lnTo>
                    <a:pt x="0" y="115570"/>
                  </a:lnTo>
                  <a:lnTo>
                    <a:pt x="2540" y="120650"/>
                  </a:lnTo>
                  <a:lnTo>
                    <a:pt x="7620" y="125730"/>
                  </a:lnTo>
                  <a:lnTo>
                    <a:pt x="13970" y="130810"/>
                  </a:lnTo>
                  <a:lnTo>
                    <a:pt x="20320" y="134620"/>
                  </a:lnTo>
                  <a:lnTo>
                    <a:pt x="27940" y="139700"/>
                  </a:lnTo>
                  <a:lnTo>
                    <a:pt x="35560" y="143510"/>
                  </a:lnTo>
                  <a:lnTo>
                    <a:pt x="43180" y="146050"/>
                  </a:lnTo>
                  <a:lnTo>
                    <a:pt x="52070" y="148590"/>
                  </a:lnTo>
                  <a:lnTo>
                    <a:pt x="59690" y="149860"/>
                  </a:lnTo>
                  <a:lnTo>
                    <a:pt x="68580" y="149860"/>
                  </a:lnTo>
                  <a:lnTo>
                    <a:pt x="76200" y="147320"/>
                  </a:lnTo>
                  <a:lnTo>
                    <a:pt x="85090" y="144780"/>
                  </a:lnTo>
                  <a:lnTo>
                    <a:pt x="92710" y="142240"/>
                  </a:lnTo>
                  <a:lnTo>
                    <a:pt x="101600" y="138430"/>
                  </a:lnTo>
                  <a:lnTo>
                    <a:pt x="127000" y="12700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3" name="Freeform 42"/>
            <p:cNvSpPr/>
            <p:nvPr/>
          </p:nvSpPr>
          <p:spPr>
            <a:xfrm>
              <a:off x="7797800" y="2057400"/>
              <a:ext cx="50801" cy="355601"/>
            </a:xfrm>
            <a:custGeom>
              <a:avLst/>
              <a:gdLst/>
              <a:ahLst/>
              <a:cxnLst/>
              <a:rect l="0" t="0" r="0" b="0"/>
              <a:pathLst>
                <a:path w="50801" h="355601">
                  <a:moveTo>
                    <a:pt x="50800" y="0"/>
                  </a:moveTo>
                  <a:lnTo>
                    <a:pt x="36830" y="13970"/>
                  </a:lnTo>
                  <a:lnTo>
                    <a:pt x="33020" y="21590"/>
                  </a:lnTo>
                  <a:lnTo>
                    <a:pt x="30480" y="31750"/>
                  </a:lnTo>
                  <a:lnTo>
                    <a:pt x="29210" y="41910"/>
                  </a:lnTo>
                  <a:lnTo>
                    <a:pt x="26670" y="52070"/>
                  </a:lnTo>
                  <a:lnTo>
                    <a:pt x="22860" y="60960"/>
                  </a:lnTo>
                  <a:lnTo>
                    <a:pt x="20320" y="71120"/>
                  </a:lnTo>
                  <a:lnTo>
                    <a:pt x="17780" y="80010"/>
                  </a:lnTo>
                  <a:lnTo>
                    <a:pt x="15240" y="88900"/>
                  </a:lnTo>
                  <a:lnTo>
                    <a:pt x="15240" y="96520"/>
                  </a:lnTo>
                  <a:lnTo>
                    <a:pt x="13970" y="106680"/>
                  </a:lnTo>
                  <a:lnTo>
                    <a:pt x="13970" y="118110"/>
                  </a:lnTo>
                  <a:lnTo>
                    <a:pt x="12700" y="129540"/>
                  </a:lnTo>
                  <a:lnTo>
                    <a:pt x="11430" y="142240"/>
                  </a:lnTo>
                  <a:lnTo>
                    <a:pt x="8890" y="157480"/>
                  </a:lnTo>
                  <a:lnTo>
                    <a:pt x="6350" y="172720"/>
                  </a:lnTo>
                  <a:lnTo>
                    <a:pt x="3810" y="185420"/>
                  </a:lnTo>
                  <a:lnTo>
                    <a:pt x="2540" y="196850"/>
                  </a:lnTo>
                  <a:lnTo>
                    <a:pt x="1270" y="207010"/>
                  </a:lnTo>
                  <a:lnTo>
                    <a:pt x="1270" y="219710"/>
                  </a:lnTo>
                  <a:lnTo>
                    <a:pt x="0" y="248920"/>
                  </a:lnTo>
                  <a:lnTo>
                    <a:pt x="0" y="35560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4" name="Freeform 43"/>
            <p:cNvSpPr/>
            <p:nvPr/>
          </p:nvSpPr>
          <p:spPr>
            <a:xfrm>
              <a:off x="8064500" y="2025650"/>
              <a:ext cx="241301" cy="374651"/>
            </a:xfrm>
            <a:custGeom>
              <a:avLst/>
              <a:gdLst/>
              <a:ahLst/>
              <a:cxnLst/>
              <a:rect l="0" t="0" r="0" b="0"/>
              <a:pathLst>
                <a:path w="241301" h="374651">
                  <a:moveTo>
                    <a:pt x="38100" y="374650"/>
                  </a:moveTo>
                  <a:lnTo>
                    <a:pt x="31750" y="360680"/>
                  </a:lnTo>
                  <a:lnTo>
                    <a:pt x="27940" y="353060"/>
                  </a:lnTo>
                  <a:lnTo>
                    <a:pt x="24130" y="342900"/>
                  </a:lnTo>
                  <a:lnTo>
                    <a:pt x="20320" y="332740"/>
                  </a:lnTo>
                  <a:lnTo>
                    <a:pt x="17780" y="321310"/>
                  </a:lnTo>
                  <a:lnTo>
                    <a:pt x="16510" y="309880"/>
                  </a:lnTo>
                  <a:lnTo>
                    <a:pt x="15240" y="297180"/>
                  </a:lnTo>
                  <a:lnTo>
                    <a:pt x="12700" y="285750"/>
                  </a:lnTo>
                  <a:lnTo>
                    <a:pt x="10160" y="276860"/>
                  </a:lnTo>
                  <a:lnTo>
                    <a:pt x="6350" y="266700"/>
                  </a:lnTo>
                  <a:lnTo>
                    <a:pt x="3810" y="257810"/>
                  </a:lnTo>
                  <a:lnTo>
                    <a:pt x="2540" y="248920"/>
                  </a:lnTo>
                  <a:lnTo>
                    <a:pt x="2540" y="240030"/>
                  </a:lnTo>
                  <a:lnTo>
                    <a:pt x="1270" y="229870"/>
                  </a:lnTo>
                  <a:lnTo>
                    <a:pt x="1270" y="218440"/>
                  </a:lnTo>
                  <a:lnTo>
                    <a:pt x="0" y="194310"/>
                  </a:lnTo>
                  <a:lnTo>
                    <a:pt x="0" y="90170"/>
                  </a:lnTo>
                  <a:lnTo>
                    <a:pt x="1270" y="81280"/>
                  </a:lnTo>
                  <a:lnTo>
                    <a:pt x="3810" y="74930"/>
                  </a:lnTo>
                  <a:lnTo>
                    <a:pt x="17780" y="46990"/>
                  </a:lnTo>
                  <a:lnTo>
                    <a:pt x="24130" y="39370"/>
                  </a:lnTo>
                  <a:lnTo>
                    <a:pt x="33020" y="30480"/>
                  </a:lnTo>
                  <a:lnTo>
                    <a:pt x="43180" y="22860"/>
                  </a:lnTo>
                  <a:lnTo>
                    <a:pt x="52070" y="17780"/>
                  </a:lnTo>
                  <a:lnTo>
                    <a:pt x="58420" y="13970"/>
                  </a:lnTo>
                  <a:lnTo>
                    <a:pt x="64770" y="11430"/>
                  </a:lnTo>
                  <a:lnTo>
                    <a:pt x="72390" y="7620"/>
                  </a:lnTo>
                  <a:lnTo>
                    <a:pt x="92710" y="1270"/>
                  </a:lnTo>
                  <a:lnTo>
                    <a:pt x="104140" y="0"/>
                  </a:lnTo>
                  <a:lnTo>
                    <a:pt x="115570" y="1270"/>
                  </a:lnTo>
                  <a:lnTo>
                    <a:pt x="128270" y="2540"/>
                  </a:lnTo>
                  <a:lnTo>
                    <a:pt x="139700" y="3810"/>
                  </a:lnTo>
                  <a:lnTo>
                    <a:pt x="148590" y="5080"/>
                  </a:lnTo>
                  <a:lnTo>
                    <a:pt x="158750" y="5080"/>
                  </a:lnTo>
                  <a:lnTo>
                    <a:pt x="176530" y="6350"/>
                  </a:lnTo>
                  <a:lnTo>
                    <a:pt x="185420" y="6350"/>
                  </a:lnTo>
                  <a:lnTo>
                    <a:pt x="194310" y="7620"/>
                  </a:lnTo>
                  <a:lnTo>
                    <a:pt x="203200" y="10160"/>
                  </a:lnTo>
                  <a:lnTo>
                    <a:pt x="212090" y="12700"/>
                  </a:lnTo>
                  <a:lnTo>
                    <a:pt x="218440" y="16510"/>
                  </a:lnTo>
                  <a:lnTo>
                    <a:pt x="224790" y="20320"/>
                  </a:lnTo>
                  <a:lnTo>
                    <a:pt x="241300" y="3175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7962900" y="2197100"/>
              <a:ext cx="279401" cy="25401"/>
            </a:xfrm>
            <a:custGeom>
              <a:avLst/>
              <a:gdLst/>
              <a:ahLst/>
              <a:cxnLst/>
              <a:rect l="0" t="0" r="0" b="0"/>
              <a:pathLst>
                <a:path w="279401" h="25401">
                  <a:moveTo>
                    <a:pt x="0" y="12700"/>
                  </a:moveTo>
                  <a:lnTo>
                    <a:pt x="20320" y="6350"/>
                  </a:lnTo>
                  <a:lnTo>
                    <a:pt x="30480" y="3810"/>
                  </a:lnTo>
                  <a:lnTo>
                    <a:pt x="41910" y="2540"/>
                  </a:lnTo>
                  <a:lnTo>
                    <a:pt x="53340" y="1270"/>
                  </a:lnTo>
                  <a:lnTo>
                    <a:pt x="63500" y="1270"/>
                  </a:lnTo>
                  <a:lnTo>
                    <a:pt x="82550" y="0"/>
                  </a:lnTo>
                  <a:lnTo>
                    <a:pt x="116840" y="0"/>
                  </a:lnTo>
                  <a:lnTo>
                    <a:pt x="128270" y="1270"/>
                  </a:lnTo>
                  <a:lnTo>
                    <a:pt x="140970" y="3810"/>
                  </a:lnTo>
                  <a:lnTo>
                    <a:pt x="152400" y="6350"/>
                  </a:lnTo>
                  <a:lnTo>
                    <a:pt x="166370" y="8890"/>
                  </a:lnTo>
                  <a:lnTo>
                    <a:pt x="181610" y="10160"/>
                  </a:lnTo>
                  <a:lnTo>
                    <a:pt x="196850" y="11430"/>
                  </a:lnTo>
                  <a:lnTo>
                    <a:pt x="226060" y="11430"/>
                  </a:lnTo>
                  <a:lnTo>
                    <a:pt x="240030" y="12700"/>
                  </a:lnTo>
                  <a:lnTo>
                    <a:pt x="250190" y="13970"/>
                  </a:lnTo>
                  <a:lnTo>
                    <a:pt x="257810" y="16510"/>
                  </a:lnTo>
                  <a:lnTo>
                    <a:pt x="279400" y="2540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8331200" y="2108200"/>
              <a:ext cx="12701" cy="228601"/>
            </a:xfrm>
            <a:custGeom>
              <a:avLst/>
              <a:gdLst/>
              <a:ahLst/>
              <a:cxnLst/>
              <a:rect l="0" t="0" r="0" b="0"/>
              <a:pathLst>
                <a:path w="12701" h="228601">
                  <a:moveTo>
                    <a:pt x="0" y="0"/>
                  </a:moveTo>
                  <a:lnTo>
                    <a:pt x="0" y="20320"/>
                  </a:lnTo>
                  <a:lnTo>
                    <a:pt x="1270" y="30480"/>
                  </a:lnTo>
                  <a:lnTo>
                    <a:pt x="3810" y="41910"/>
                  </a:lnTo>
                  <a:lnTo>
                    <a:pt x="6350" y="53340"/>
                  </a:lnTo>
                  <a:lnTo>
                    <a:pt x="8890" y="64770"/>
                  </a:lnTo>
                  <a:lnTo>
                    <a:pt x="10160" y="77470"/>
                  </a:lnTo>
                  <a:lnTo>
                    <a:pt x="11430" y="90170"/>
                  </a:lnTo>
                  <a:lnTo>
                    <a:pt x="11430" y="101600"/>
                  </a:lnTo>
                  <a:lnTo>
                    <a:pt x="12700" y="127000"/>
                  </a:lnTo>
                  <a:lnTo>
                    <a:pt x="11430" y="138430"/>
                  </a:lnTo>
                  <a:lnTo>
                    <a:pt x="8890" y="148590"/>
                  </a:lnTo>
                  <a:lnTo>
                    <a:pt x="6350" y="158750"/>
                  </a:lnTo>
                  <a:lnTo>
                    <a:pt x="3810" y="168910"/>
                  </a:lnTo>
                  <a:lnTo>
                    <a:pt x="2540" y="180340"/>
                  </a:lnTo>
                  <a:lnTo>
                    <a:pt x="0" y="22860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8242300" y="2249170"/>
              <a:ext cx="190501" cy="11431"/>
            </a:xfrm>
            <a:custGeom>
              <a:avLst/>
              <a:gdLst/>
              <a:ahLst/>
              <a:cxnLst/>
              <a:rect l="0" t="0" r="0" b="0"/>
              <a:pathLst>
                <a:path w="190501" h="11431">
                  <a:moveTo>
                    <a:pt x="0" y="11430"/>
                  </a:moveTo>
                  <a:lnTo>
                    <a:pt x="6350" y="5080"/>
                  </a:lnTo>
                  <a:lnTo>
                    <a:pt x="13970" y="2540"/>
                  </a:lnTo>
                  <a:lnTo>
                    <a:pt x="25400" y="1270"/>
                  </a:lnTo>
                  <a:lnTo>
                    <a:pt x="38100" y="0"/>
                  </a:lnTo>
                  <a:lnTo>
                    <a:pt x="49530" y="1270"/>
                  </a:lnTo>
                  <a:lnTo>
                    <a:pt x="59690" y="3810"/>
                  </a:lnTo>
                  <a:lnTo>
                    <a:pt x="69850" y="6350"/>
                  </a:lnTo>
                  <a:lnTo>
                    <a:pt x="80010" y="7620"/>
                  </a:lnTo>
                  <a:lnTo>
                    <a:pt x="91440" y="8890"/>
                  </a:lnTo>
                  <a:lnTo>
                    <a:pt x="102870" y="10160"/>
                  </a:lnTo>
                  <a:lnTo>
                    <a:pt x="114300" y="10160"/>
                  </a:lnTo>
                  <a:lnTo>
                    <a:pt x="133350" y="11430"/>
                  </a:lnTo>
                  <a:lnTo>
                    <a:pt x="190500" y="1143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7277100" y="2451100"/>
              <a:ext cx="1117601" cy="63501"/>
            </a:xfrm>
            <a:custGeom>
              <a:avLst/>
              <a:gdLst/>
              <a:ahLst/>
              <a:cxnLst/>
              <a:rect l="0" t="0" r="0" b="0"/>
              <a:pathLst>
                <a:path w="1117601" h="63501">
                  <a:moveTo>
                    <a:pt x="0" y="12700"/>
                  </a:moveTo>
                  <a:lnTo>
                    <a:pt x="30480" y="11430"/>
                  </a:lnTo>
                  <a:lnTo>
                    <a:pt x="41910" y="8890"/>
                  </a:lnTo>
                  <a:lnTo>
                    <a:pt x="53340" y="6350"/>
                  </a:lnTo>
                  <a:lnTo>
                    <a:pt x="63500" y="3810"/>
                  </a:lnTo>
                  <a:lnTo>
                    <a:pt x="73660" y="2540"/>
                  </a:lnTo>
                  <a:lnTo>
                    <a:pt x="107950" y="1270"/>
                  </a:lnTo>
                  <a:lnTo>
                    <a:pt x="176530" y="0"/>
                  </a:lnTo>
                  <a:lnTo>
                    <a:pt x="755650" y="0"/>
                  </a:lnTo>
                  <a:lnTo>
                    <a:pt x="778510" y="1270"/>
                  </a:lnTo>
                  <a:lnTo>
                    <a:pt x="802640" y="3810"/>
                  </a:lnTo>
                  <a:lnTo>
                    <a:pt x="826770" y="6350"/>
                  </a:lnTo>
                  <a:lnTo>
                    <a:pt x="850900" y="10160"/>
                  </a:lnTo>
                  <a:lnTo>
                    <a:pt x="895350" y="17780"/>
                  </a:lnTo>
                  <a:lnTo>
                    <a:pt x="915670" y="20320"/>
                  </a:lnTo>
                  <a:lnTo>
                    <a:pt x="934720" y="21590"/>
                  </a:lnTo>
                  <a:lnTo>
                    <a:pt x="953770" y="22860"/>
                  </a:lnTo>
                  <a:lnTo>
                    <a:pt x="971550" y="25400"/>
                  </a:lnTo>
                  <a:lnTo>
                    <a:pt x="989330" y="27940"/>
                  </a:lnTo>
                  <a:lnTo>
                    <a:pt x="1007110" y="31750"/>
                  </a:lnTo>
                  <a:lnTo>
                    <a:pt x="1041400" y="39370"/>
                  </a:lnTo>
                  <a:lnTo>
                    <a:pt x="1057910" y="43180"/>
                  </a:lnTo>
                  <a:lnTo>
                    <a:pt x="1071880" y="46990"/>
                  </a:lnTo>
                  <a:lnTo>
                    <a:pt x="1084580" y="50800"/>
                  </a:lnTo>
                  <a:lnTo>
                    <a:pt x="1117600" y="6350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7073900" y="1752600"/>
              <a:ext cx="1689101" cy="63501"/>
            </a:xfrm>
            <a:custGeom>
              <a:avLst/>
              <a:gdLst/>
              <a:ahLst/>
              <a:cxnLst/>
              <a:rect l="0" t="0" r="0" b="0"/>
              <a:pathLst>
                <a:path w="1689101" h="63501">
                  <a:moveTo>
                    <a:pt x="0" y="63500"/>
                  </a:moveTo>
                  <a:lnTo>
                    <a:pt x="13970" y="49530"/>
                  </a:lnTo>
                  <a:lnTo>
                    <a:pt x="22860" y="45720"/>
                  </a:lnTo>
                  <a:lnTo>
                    <a:pt x="35560" y="43180"/>
                  </a:lnTo>
                  <a:lnTo>
                    <a:pt x="48260" y="41910"/>
                  </a:lnTo>
                  <a:lnTo>
                    <a:pt x="74930" y="39370"/>
                  </a:lnTo>
                  <a:lnTo>
                    <a:pt x="120650" y="38100"/>
                  </a:lnTo>
                  <a:lnTo>
                    <a:pt x="241300" y="38100"/>
                  </a:lnTo>
                  <a:lnTo>
                    <a:pt x="254000" y="36830"/>
                  </a:lnTo>
                  <a:lnTo>
                    <a:pt x="266700" y="34290"/>
                  </a:lnTo>
                  <a:lnTo>
                    <a:pt x="279400" y="31750"/>
                  </a:lnTo>
                  <a:lnTo>
                    <a:pt x="294640" y="29210"/>
                  </a:lnTo>
                  <a:lnTo>
                    <a:pt x="312420" y="27940"/>
                  </a:lnTo>
                  <a:lnTo>
                    <a:pt x="349250" y="26670"/>
                  </a:lnTo>
                  <a:lnTo>
                    <a:pt x="401320" y="25400"/>
                  </a:lnTo>
                  <a:lnTo>
                    <a:pt x="486410" y="25400"/>
                  </a:lnTo>
                  <a:lnTo>
                    <a:pt x="505460" y="24130"/>
                  </a:lnTo>
                  <a:lnTo>
                    <a:pt x="524510" y="21590"/>
                  </a:lnTo>
                  <a:lnTo>
                    <a:pt x="544830" y="19050"/>
                  </a:lnTo>
                  <a:lnTo>
                    <a:pt x="565150" y="16510"/>
                  </a:lnTo>
                  <a:lnTo>
                    <a:pt x="585470" y="15240"/>
                  </a:lnTo>
                  <a:lnTo>
                    <a:pt x="605790" y="13970"/>
                  </a:lnTo>
                  <a:lnTo>
                    <a:pt x="628650" y="12700"/>
                  </a:lnTo>
                  <a:lnTo>
                    <a:pt x="651510" y="10160"/>
                  </a:lnTo>
                  <a:lnTo>
                    <a:pt x="675640" y="6350"/>
                  </a:lnTo>
                  <a:lnTo>
                    <a:pt x="698500" y="3810"/>
                  </a:lnTo>
                  <a:lnTo>
                    <a:pt x="721360" y="2540"/>
                  </a:lnTo>
                  <a:lnTo>
                    <a:pt x="767080" y="1270"/>
                  </a:lnTo>
                  <a:lnTo>
                    <a:pt x="882650" y="0"/>
                  </a:lnTo>
                  <a:lnTo>
                    <a:pt x="955040" y="0"/>
                  </a:lnTo>
                  <a:lnTo>
                    <a:pt x="979170" y="1270"/>
                  </a:lnTo>
                  <a:lnTo>
                    <a:pt x="1004570" y="3810"/>
                  </a:lnTo>
                  <a:lnTo>
                    <a:pt x="1028700" y="6350"/>
                  </a:lnTo>
                  <a:lnTo>
                    <a:pt x="1052830" y="8890"/>
                  </a:lnTo>
                  <a:lnTo>
                    <a:pt x="1075690" y="10160"/>
                  </a:lnTo>
                  <a:lnTo>
                    <a:pt x="1098550" y="11430"/>
                  </a:lnTo>
                  <a:lnTo>
                    <a:pt x="1121410" y="12700"/>
                  </a:lnTo>
                  <a:lnTo>
                    <a:pt x="1145540" y="15240"/>
                  </a:lnTo>
                  <a:lnTo>
                    <a:pt x="1169670" y="19050"/>
                  </a:lnTo>
                  <a:lnTo>
                    <a:pt x="1195070" y="21590"/>
                  </a:lnTo>
                  <a:lnTo>
                    <a:pt x="1220470" y="22860"/>
                  </a:lnTo>
                  <a:lnTo>
                    <a:pt x="1268730" y="24130"/>
                  </a:lnTo>
                  <a:lnTo>
                    <a:pt x="1357630" y="25400"/>
                  </a:lnTo>
                  <a:lnTo>
                    <a:pt x="1436370" y="25400"/>
                  </a:lnTo>
                  <a:lnTo>
                    <a:pt x="1455420" y="26670"/>
                  </a:lnTo>
                  <a:lnTo>
                    <a:pt x="1475740" y="29210"/>
                  </a:lnTo>
                  <a:lnTo>
                    <a:pt x="1496060" y="31750"/>
                  </a:lnTo>
                  <a:lnTo>
                    <a:pt x="1537970" y="39370"/>
                  </a:lnTo>
                  <a:lnTo>
                    <a:pt x="1558290" y="43180"/>
                  </a:lnTo>
                  <a:lnTo>
                    <a:pt x="1576070" y="45720"/>
                  </a:lnTo>
                  <a:lnTo>
                    <a:pt x="1592580" y="46990"/>
                  </a:lnTo>
                  <a:lnTo>
                    <a:pt x="1607820" y="48260"/>
                  </a:lnTo>
                  <a:lnTo>
                    <a:pt x="1624330" y="50800"/>
                  </a:lnTo>
                  <a:lnTo>
                    <a:pt x="1639570" y="53340"/>
                  </a:lnTo>
                  <a:lnTo>
                    <a:pt x="1689100" y="6350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6921500" y="1968500"/>
              <a:ext cx="50801" cy="431801"/>
            </a:xfrm>
            <a:custGeom>
              <a:avLst/>
              <a:gdLst/>
              <a:ahLst/>
              <a:cxnLst/>
              <a:rect l="0" t="0" r="0" b="0"/>
              <a:pathLst>
                <a:path w="50801" h="431801">
                  <a:moveTo>
                    <a:pt x="12700" y="0"/>
                  </a:moveTo>
                  <a:lnTo>
                    <a:pt x="12700" y="13970"/>
                  </a:lnTo>
                  <a:lnTo>
                    <a:pt x="11430" y="21590"/>
                  </a:lnTo>
                  <a:lnTo>
                    <a:pt x="8890" y="31750"/>
                  </a:lnTo>
                  <a:lnTo>
                    <a:pt x="6350" y="41910"/>
                  </a:lnTo>
                  <a:lnTo>
                    <a:pt x="3810" y="53340"/>
                  </a:lnTo>
                  <a:lnTo>
                    <a:pt x="2540" y="64770"/>
                  </a:lnTo>
                  <a:lnTo>
                    <a:pt x="1270" y="77470"/>
                  </a:lnTo>
                  <a:lnTo>
                    <a:pt x="1270" y="90170"/>
                  </a:lnTo>
                  <a:lnTo>
                    <a:pt x="0" y="114300"/>
                  </a:lnTo>
                  <a:lnTo>
                    <a:pt x="0" y="250190"/>
                  </a:lnTo>
                  <a:lnTo>
                    <a:pt x="1270" y="264160"/>
                  </a:lnTo>
                  <a:lnTo>
                    <a:pt x="3810" y="278130"/>
                  </a:lnTo>
                  <a:lnTo>
                    <a:pt x="6350" y="290830"/>
                  </a:lnTo>
                  <a:lnTo>
                    <a:pt x="10160" y="303530"/>
                  </a:lnTo>
                  <a:lnTo>
                    <a:pt x="13970" y="317500"/>
                  </a:lnTo>
                  <a:lnTo>
                    <a:pt x="17780" y="330200"/>
                  </a:lnTo>
                  <a:lnTo>
                    <a:pt x="20320" y="341630"/>
                  </a:lnTo>
                  <a:lnTo>
                    <a:pt x="21590" y="351790"/>
                  </a:lnTo>
                  <a:lnTo>
                    <a:pt x="22860" y="361950"/>
                  </a:lnTo>
                  <a:lnTo>
                    <a:pt x="26670" y="373380"/>
                  </a:lnTo>
                  <a:lnTo>
                    <a:pt x="31750" y="387350"/>
                  </a:lnTo>
                  <a:lnTo>
                    <a:pt x="50800" y="43180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8851900" y="1841500"/>
              <a:ext cx="50801" cy="546101"/>
            </a:xfrm>
            <a:custGeom>
              <a:avLst/>
              <a:gdLst/>
              <a:ahLst/>
              <a:cxnLst/>
              <a:rect l="0" t="0" r="0" b="0"/>
              <a:pathLst>
                <a:path w="50801" h="546101">
                  <a:moveTo>
                    <a:pt x="38100" y="0"/>
                  </a:moveTo>
                  <a:lnTo>
                    <a:pt x="44450" y="13970"/>
                  </a:lnTo>
                  <a:lnTo>
                    <a:pt x="46990" y="21590"/>
                  </a:lnTo>
                  <a:lnTo>
                    <a:pt x="48260" y="31750"/>
                  </a:lnTo>
                  <a:lnTo>
                    <a:pt x="49530" y="41910"/>
                  </a:lnTo>
                  <a:lnTo>
                    <a:pt x="49530" y="52070"/>
                  </a:lnTo>
                  <a:lnTo>
                    <a:pt x="50800" y="71120"/>
                  </a:lnTo>
                  <a:lnTo>
                    <a:pt x="50800" y="116840"/>
                  </a:lnTo>
                  <a:lnTo>
                    <a:pt x="50800" y="147320"/>
                  </a:lnTo>
                  <a:lnTo>
                    <a:pt x="49530" y="162560"/>
                  </a:lnTo>
                  <a:lnTo>
                    <a:pt x="46990" y="179070"/>
                  </a:lnTo>
                  <a:lnTo>
                    <a:pt x="44450" y="195580"/>
                  </a:lnTo>
                  <a:lnTo>
                    <a:pt x="40640" y="212090"/>
                  </a:lnTo>
                  <a:lnTo>
                    <a:pt x="33020" y="246380"/>
                  </a:lnTo>
                  <a:lnTo>
                    <a:pt x="20320" y="295910"/>
                  </a:lnTo>
                  <a:lnTo>
                    <a:pt x="17780" y="314960"/>
                  </a:lnTo>
                  <a:lnTo>
                    <a:pt x="16510" y="334010"/>
                  </a:lnTo>
                  <a:lnTo>
                    <a:pt x="15240" y="354330"/>
                  </a:lnTo>
                  <a:lnTo>
                    <a:pt x="12700" y="374650"/>
                  </a:lnTo>
                  <a:lnTo>
                    <a:pt x="10160" y="394970"/>
                  </a:lnTo>
                  <a:lnTo>
                    <a:pt x="6350" y="415290"/>
                  </a:lnTo>
                  <a:lnTo>
                    <a:pt x="5080" y="439420"/>
                  </a:lnTo>
                  <a:lnTo>
                    <a:pt x="2540" y="464820"/>
                  </a:lnTo>
                  <a:lnTo>
                    <a:pt x="0" y="54610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53" name="Freeform 52"/>
          <p:cNvSpPr/>
          <p:nvPr/>
        </p:nvSpPr>
        <p:spPr>
          <a:xfrm>
            <a:off x="1473200" y="3876040"/>
            <a:ext cx="12701" cy="60961"/>
          </a:xfrm>
          <a:custGeom>
            <a:avLst/>
            <a:gdLst/>
            <a:ahLst/>
            <a:cxnLst/>
            <a:rect l="0" t="0" r="0" b="0"/>
            <a:pathLst>
              <a:path w="12701" h="60961">
                <a:moveTo>
                  <a:pt x="0" y="0"/>
                </a:moveTo>
                <a:lnTo>
                  <a:pt x="0" y="17780"/>
                </a:lnTo>
                <a:lnTo>
                  <a:pt x="1270" y="26670"/>
                </a:lnTo>
                <a:lnTo>
                  <a:pt x="3810" y="35560"/>
                </a:lnTo>
                <a:lnTo>
                  <a:pt x="12700" y="6096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4" name="Freeform 53"/>
          <p:cNvSpPr/>
          <p:nvPr/>
        </p:nvSpPr>
        <p:spPr>
          <a:xfrm>
            <a:off x="1600200" y="3302000"/>
            <a:ext cx="114301" cy="1"/>
          </a:xfrm>
          <a:custGeom>
            <a:avLst/>
            <a:gdLst/>
            <a:ahLst/>
            <a:cxnLst/>
            <a:rect l="0" t="0" r="0" b="0"/>
            <a:pathLst>
              <a:path w="114301" h="1">
                <a:moveTo>
                  <a:pt x="114300" y="0"/>
                </a:moveTo>
                <a:lnTo>
                  <a:pt x="0" y="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nvGrpSpPr>
          <p:cNvPr id="57" name="Group 56"/>
          <p:cNvGrpSpPr/>
          <p:nvPr/>
        </p:nvGrpSpPr>
        <p:grpSpPr>
          <a:xfrm>
            <a:off x="762000" y="2755900"/>
            <a:ext cx="723901" cy="177801"/>
            <a:chOff x="762000" y="2755900"/>
            <a:chExt cx="723901" cy="177801"/>
          </a:xfrm>
        </p:grpSpPr>
        <p:sp>
          <p:nvSpPr>
            <p:cNvPr id="55" name="Freeform 54"/>
            <p:cNvSpPr/>
            <p:nvPr/>
          </p:nvSpPr>
          <p:spPr>
            <a:xfrm>
              <a:off x="1346200" y="2768600"/>
              <a:ext cx="139701" cy="127001"/>
            </a:xfrm>
            <a:custGeom>
              <a:avLst/>
              <a:gdLst/>
              <a:ahLst/>
              <a:cxnLst/>
              <a:rect l="0" t="0" r="0" b="0"/>
              <a:pathLst>
                <a:path w="139701" h="127001">
                  <a:moveTo>
                    <a:pt x="139700" y="0"/>
                  </a:moveTo>
                  <a:lnTo>
                    <a:pt x="133350" y="0"/>
                  </a:lnTo>
                  <a:lnTo>
                    <a:pt x="128270" y="2540"/>
                  </a:lnTo>
                  <a:lnTo>
                    <a:pt x="121920" y="7620"/>
                  </a:lnTo>
                  <a:lnTo>
                    <a:pt x="115570" y="13970"/>
                  </a:lnTo>
                  <a:lnTo>
                    <a:pt x="106680" y="20320"/>
                  </a:lnTo>
                  <a:lnTo>
                    <a:pt x="96520" y="27940"/>
                  </a:lnTo>
                  <a:lnTo>
                    <a:pt x="85090" y="35560"/>
                  </a:lnTo>
                  <a:lnTo>
                    <a:pt x="76200" y="43180"/>
                  </a:lnTo>
                  <a:lnTo>
                    <a:pt x="69850" y="52070"/>
                  </a:lnTo>
                  <a:lnTo>
                    <a:pt x="63500" y="59690"/>
                  </a:lnTo>
                  <a:lnTo>
                    <a:pt x="55880" y="68580"/>
                  </a:lnTo>
                  <a:lnTo>
                    <a:pt x="48260" y="76200"/>
                  </a:lnTo>
                  <a:lnTo>
                    <a:pt x="40640" y="85090"/>
                  </a:lnTo>
                  <a:lnTo>
                    <a:pt x="33020" y="91440"/>
                  </a:lnTo>
                  <a:lnTo>
                    <a:pt x="25400" y="97790"/>
                  </a:lnTo>
                  <a:lnTo>
                    <a:pt x="16510" y="102870"/>
                  </a:lnTo>
                  <a:lnTo>
                    <a:pt x="11430" y="107950"/>
                  </a:lnTo>
                  <a:lnTo>
                    <a:pt x="7620" y="113030"/>
                  </a:lnTo>
                  <a:lnTo>
                    <a:pt x="0" y="12700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6" name="Freeform 55"/>
            <p:cNvSpPr/>
            <p:nvPr/>
          </p:nvSpPr>
          <p:spPr>
            <a:xfrm>
              <a:off x="762000" y="2755900"/>
              <a:ext cx="38101" cy="177801"/>
            </a:xfrm>
            <a:custGeom>
              <a:avLst/>
              <a:gdLst/>
              <a:ahLst/>
              <a:cxnLst/>
              <a:rect l="0" t="0" r="0" b="0"/>
              <a:pathLst>
                <a:path w="38101" h="177801">
                  <a:moveTo>
                    <a:pt x="0" y="0"/>
                  </a:moveTo>
                  <a:lnTo>
                    <a:pt x="6350" y="13970"/>
                  </a:lnTo>
                  <a:lnTo>
                    <a:pt x="10160" y="21590"/>
                  </a:lnTo>
                  <a:lnTo>
                    <a:pt x="13970" y="31750"/>
                  </a:lnTo>
                  <a:lnTo>
                    <a:pt x="17780" y="41910"/>
                  </a:lnTo>
                  <a:lnTo>
                    <a:pt x="21590" y="52070"/>
                  </a:lnTo>
                  <a:lnTo>
                    <a:pt x="25400" y="60960"/>
                  </a:lnTo>
                  <a:lnTo>
                    <a:pt x="30480" y="71120"/>
                  </a:lnTo>
                  <a:lnTo>
                    <a:pt x="33020" y="81280"/>
                  </a:lnTo>
                  <a:lnTo>
                    <a:pt x="34290" y="91440"/>
                  </a:lnTo>
                  <a:lnTo>
                    <a:pt x="35560" y="104140"/>
                  </a:lnTo>
                  <a:lnTo>
                    <a:pt x="36830" y="115570"/>
                  </a:lnTo>
                  <a:lnTo>
                    <a:pt x="36830" y="128270"/>
                  </a:lnTo>
                  <a:lnTo>
                    <a:pt x="38100" y="17780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58" name="Freeform 57"/>
          <p:cNvSpPr/>
          <p:nvPr/>
        </p:nvSpPr>
        <p:spPr>
          <a:xfrm>
            <a:off x="431800" y="3314700"/>
            <a:ext cx="177801" cy="12701"/>
          </a:xfrm>
          <a:custGeom>
            <a:avLst/>
            <a:gdLst/>
            <a:ahLst/>
            <a:cxnLst/>
            <a:rect l="0" t="0" r="0" b="0"/>
            <a:pathLst>
              <a:path w="177801" h="12701">
                <a:moveTo>
                  <a:pt x="0" y="0"/>
                </a:moveTo>
                <a:lnTo>
                  <a:pt x="101600" y="0"/>
                </a:lnTo>
                <a:lnTo>
                  <a:pt x="113030" y="1270"/>
                </a:lnTo>
                <a:lnTo>
                  <a:pt x="123190" y="3810"/>
                </a:lnTo>
                <a:lnTo>
                  <a:pt x="177800" y="1270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nvGrpSpPr>
          <p:cNvPr id="66" name="Group 65"/>
          <p:cNvGrpSpPr/>
          <p:nvPr/>
        </p:nvGrpSpPr>
        <p:grpSpPr>
          <a:xfrm>
            <a:off x="711200" y="3505200"/>
            <a:ext cx="3949701" cy="1295401"/>
            <a:chOff x="711200" y="3505200"/>
            <a:chExt cx="3949701" cy="1295401"/>
          </a:xfrm>
        </p:grpSpPr>
        <p:sp>
          <p:nvSpPr>
            <p:cNvPr id="59" name="Freeform 58"/>
            <p:cNvSpPr/>
            <p:nvPr/>
          </p:nvSpPr>
          <p:spPr>
            <a:xfrm>
              <a:off x="711200" y="3911600"/>
              <a:ext cx="165101" cy="203201"/>
            </a:xfrm>
            <a:custGeom>
              <a:avLst/>
              <a:gdLst/>
              <a:ahLst/>
              <a:cxnLst/>
              <a:rect l="0" t="0" r="0" b="0"/>
              <a:pathLst>
                <a:path w="165101" h="203201">
                  <a:moveTo>
                    <a:pt x="165100" y="0"/>
                  </a:moveTo>
                  <a:lnTo>
                    <a:pt x="158750" y="13970"/>
                  </a:lnTo>
                  <a:lnTo>
                    <a:pt x="154940" y="19050"/>
                  </a:lnTo>
                  <a:lnTo>
                    <a:pt x="151130" y="24130"/>
                  </a:lnTo>
                  <a:lnTo>
                    <a:pt x="147320" y="29210"/>
                  </a:lnTo>
                  <a:lnTo>
                    <a:pt x="142240" y="34290"/>
                  </a:lnTo>
                  <a:lnTo>
                    <a:pt x="128270" y="48260"/>
                  </a:lnTo>
                  <a:lnTo>
                    <a:pt x="86360" y="91440"/>
                  </a:lnTo>
                  <a:lnTo>
                    <a:pt x="82550" y="97790"/>
                  </a:lnTo>
                  <a:lnTo>
                    <a:pt x="77470" y="104140"/>
                  </a:lnTo>
                  <a:lnTo>
                    <a:pt x="72390" y="111760"/>
                  </a:lnTo>
                  <a:lnTo>
                    <a:pt x="67310" y="119380"/>
                  </a:lnTo>
                  <a:lnTo>
                    <a:pt x="59690" y="128270"/>
                  </a:lnTo>
                  <a:lnTo>
                    <a:pt x="53340" y="135890"/>
                  </a:lnTo>
                  <a:lnTo>
                    <a:pt x="46990" y="140970"/>
                  </a:lnTo>
                  <a:lnTo>
                    <a:pt x="40640" y="144780"/>
                  </a:lnTo>
                  <a:lnTo>
                    <a:pt x="35560" y="147320"/>
                  </a:lnTo>
                  <a:lnTo>
                    <a:pt x="30480" y="152400"/>
                  </a:lnTo>
                  <a:lnTo>
                    <a:pt x="26670" y="157480"/>
                  </a:lnTo>
                  <a:lnTo>
                    <a:pt x="21590" y="163830"/>
                  </a:lnTo>
                  <a:lnTo>
                    <a:pt x="17780" y="171450"/>
                  </a:lnTo>
                  <a:lnTo>
                    <a:pt x="12700" y="179070"/>
                  </a:lnTo>
                  <a:lnTo>
                    <a:pt x="0" y="20320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0" name="Freeform 59"/>
            <p:cNvSpPr/>
            <p:nvPr/>
          </p:nvSpPr>
          <p:spPr>
            <a:xfrm>
              <a:off x="4089400" y="3505200"/>
              <a:ext cx="25401" cy="292101"/>
            </a:xfrm>
            <a:custGeom>
              <a:avLst/>
              <a:gdLst/>
              <a:ahLst/>
              <a:cxnLst/>
              <a:rect l="0" t="0" r="0" b="0"/>
              <a:pathLst>
                <a:path w="25401" h="292101">
                  <a:moveTo>
                    <a:pt x="25400" y="0"/>
                  </a:moveTo>
                  <a:lnTo>
                    <a:pt x="25400" y="190500"/>
                  </a:lnTo>
                  <a:lnTo>
                    <a:pt x="24130" y="201930"/>
                  </a:lnTo>
                  <a:lnTo>
                    <a:pt x="21590" y="212090"/>
                  </a:lnTo>
                  <a:lnTo>
                    <a:pt x="19050" y="222250"/>
                  </a:lnTo>
                  <a:lnTo>
                    <a:pt x="16510" y="231140"/>
                  </a:lnTo>
                  <a:lnTo>
                    <a:pt x="15240" y="240030"/>
                  </a:lnTo>
                  <a:lnTo>
                    <a:pt x="13970" y="248920"/>
                  </a:lnTo>
                  <a:lnTo>
                    <a:pt x="12700" y="257810"/>
                  </a:lnTo>
                  <a:lnTo>
                    <a:pt x="10160" y="266700"/>
                  </a:lnTo>
                  <a:lnTo>
                    <a:pt x="0" y="29210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1" name="Freeform 60"/>
            <p:cNvSpPr/>
            <p:nvPr/>
          </p:nvSpPr>
          <p:spPr>
            <a:xfrm>
              <a:off x="4281170" y="3708400"/>
              <a:ext cx="11431" cy="76201"/>
            </a:xfrm>
            <a:custGeom>
              <a:avLst/>
              <a:gdLst/>
              <a:ahLst/>
              <a:cxnLst/>
              <a:rect l="0" t="0" r="0" b="0"/>
              <a:pathLst>
                <a:path w="11431" h="76201">
                  <a:moveTo>
                    <a:pt x="11430" y="0"/>
                  </a:moveTo>
                  <a:lnTo>
                    <a:pt x="5080" y="13970"/>
                  </a:lnTo>
                  <a:lnTo>
                    <a:pt x="2540" y="20320"/>
                  </a:lnTo>
                  <a:lnTo>
                    <a:pt x="1270" y="27940"/>
                  </a:lnTo>
                  <a:lnTo>
                    <a:pt x="0" y="35560"/>
                  </a:lnTo>
                  <a:lnTo>
                    <a:pt x="1270" y="43180"/>
                  </a:lnTo>
                  <a:lnTo>
                    <a:pt x="3810" y="52070"/>
                  </a:lnTo>
                  <a:lnTo>
                    <a:pt x="11430" y="7620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2" name="Freeform 61"/>
            <p:cNvSpPr/>
            <p:nvPr/>
          </p:nvSpPr>
          <p:spPr>
            <a:xfrm>
              <a:off x="4411980" y="3557270"/>
              <a:ext cx="113031" cy="207011"/>
            </a:xfrm>
            <a:custGeom>
              <a:avLst/>
              <a:gdLst/>
              <a:ahLst/>
              <a:cxnLst/>
              <a:rect l="0" t="0" r="0" b="0"/>
              <a:pathLst>
                <a:path w="113031" h="207011">
                  <a:moveTo>
                    <a:pt x="83820" y="11430"/>
                  </a:moveTo>
                  <a:lnTo>
                    <a:pt x="77470" y="5080"/>
                  </a:lnTo>
                  <a:lnTo>
                    <a:pt x="71120" y="2540"/>
                  </a:lnTo>
                  <a:lnTo>
                    <a:pt x="62230" y="1270"/>
                  </a:lnTo>
                  <a:lnTo>
                    <a:pt x="52070" y="0"/>
                  </a:lnTo>
                  <a:lnTo>
                    <a:pt x="44450" y="1270"/>
                  </a:lnTo>
                  <a:lnTo>
                    <a:pt x="38100" y="3810"/>
                  </a:lnTo>
                  <a:lnTo>
                    <a:pt x="31750" y="6350"/>
                  </a:lnTo>
                  <a:lnTo>
                    <a:pt x="25400" y="7620"/>
                  </a:lnTo>
                  <a:lnTo>
                    <a:pt x="17780" y="8890"/>
                  </a:lnTo>
                  <a:lnTo>
                    <a:pt x="10160" y="10160"/>
                  </a:lnTo>
                  <a:lnTo>
                    <a:pt x="5080" y="13970"/>
                  </a:lnTo>
                  <a:lnTo>
                    <a:pt x="1270" y="21590"/>
                  </a:lnTo>
                  <a:lnTo>
                    <a:pt x="0" y="31750"/>
                  </a:lnTo>
                  <a:lnTo>
                    <a:pt x="0" y="40640"/>
                  </a:lnTo>
                  <a:lnTo>
                    <a:pt x="1270" y="49530"/>
                  </a:lnTo>
                  <a:lnTo>
                    <a:pt x="2540" y="57150"/>
                  </a:lnTo>
                  <a:lnTo>
                    <a:pt x="6350" y="64770"/>
                  </a:lnTo>
                  <a:lnTo>
                    <a:pt x="8890" y="71120"/>
                  </a:lnTo>
                  <a:lnTo>
                    <a:pt x="12700" y="76200"/>
                  </a:lnTo>
                  <a:lnTo>
                    <a:pt x="17780" y="82550"/>
                  </a:lnTo>
                  <a:lnTo>
                    <a:pt x="24130" y="90170"/>
                  </a:lnTo>
                  <a:lnTo>
                    <a:pt x="31750" y="97790"/>
                  </a:lnTo>
                  <a:lnTo>
                    <a:pt x="39370" y="104140"/>
                  </a:lnTo>
                  <a:lnTo>
                    <a:pt x="46990" y="110490"/>
                  </a:lnTo>
                  <a:lnTo>
                    <a:pt x="54610" y="115570"/>
                  </a:lnTo>
                  <a:lnTo>
                    <a:pt x="62230" y="120650"/>
                  </a:lnTo>
                  <a:lnTo>
                    <a:pt x="67310" y="124460"/>
                  </a:lnTo>
                  <a:lnTo>
                    <a:pt x="73660" y="129540"/>
                  </a:lnTo>
                  <a:lnTo>
                    <a:pt x="80010" y="134620"/>
                  </a:lnTo>
                  <a:lnTo>
                    <a:pt x="93980" y="149860"/>
                  </a:lnTo>
                  <a:lnTo>
                    <a:pt x="100330" y="157480"/>
                  </a:lnTo>
                  <a:lnTo>
                    <a:pt x="106680" y="165100"/>
                  </a:lnTo>
                  <a:lnTo>
                    <a:pt x="111760" y="172720"/>
                  </a:lnTo>
                  <a:lnTo>
                    <a:pt x="113030" y="180340"/>
                  </a:lnTo>
                  <a:lnTo>
                    <a:pt x="113030" y="185420"/>
                  </a:lnTo>
                  <a:lnTo>
                    <a:pt x="111760" y="191770"/>
                  </a:lnTo>
                  <a:lnTo>
                    <a:pt x="106680" y="195580"/>
                  </a:lnTo>
                  <a:lnTo>
                    <a:pt x="99060" y="200660"/>
                  </a:lnTo>
                  <a:lnTo>
                    <a:pt x="90170" y="205740"/>
                  </a:lnTo>
                  <a:lnTo>
                    <a:pt x="82550" y="207010"/>
                  </a:lnTo>
                  <a:lnTo>
                    <a:pt x="76200" y="207010"/>
                  </a:lnTo>
                  <a:lnTo>
                    <a:pt x="33020" y="20193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3" name="Freeform 62"/>
            <p:cNvSpPr/>
            <p:nvPr/>
          </p:nvSpPr>
          <p:spPr>
            <a:xfrm>
              <a:off x="4495800" y="3520440"/>
              <a:ext cx="165101" cy="22861"/>
            </a:xfrm>
            <a:custGeom>
              <a:avLst/>
              <a:gdLst/>
              <a:ahLst/>
              <a:cxnLst/>
              <a:rect l="0" t="0" r="0" b="0"/>
              <a:pathLst>
                <a:path w="165101" h="22861">
                  <a:moveTo>
                    <a:pt x="0" y="22860"/>
                  </a:moveTo>
                  <a:lnTo>
                    <a:pt x="35560" y="5080"/>
                  </a:lnTo>
                  <a:lnTo>
                    <a:pt x="43180" y="2540"/>
                  </a:lnTo>
                  <a:lnTo>
                    <a:pt x="52070" y="1270"/>
                  </a:lnTo>
                  <a:lnTo>
                    <a:pt x="59690" y="0"/>
                  </a:lnTo>
                  <a:lnTo>
                    <a:pt x="69850" y="0"/>
                  </a:lnTo>
                  <a:lnTo>
                    <a:pt x="80010" y="2540"/>
                  </a:lnTo>
                  <a:lnTo>
                    <a:pt x="91440" y="5080"/>
                  </a:lnTo>
                  <a:lnTo>
                    <a:pt x="104140" y="6350"/>
                  </a:lnTo>
                  <a:lnTo>
                    <a:pt x="119380" y="7620"/>
                  </a:lnTo>
                  <a:lnTo>
                    <a:pt x="165100" y="1016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4" name="Freeform 63"/>
            <p:cNvSpPr/>
            <p:nvPr/>
          </p:nvSpPr>
          <p:spPr>
            <a:xfrm>
              <a:off x="4142740" y="3886200"/>
              <a:ext cx="340361" cy="176531"/>
            </a:xfrm>
            <a:custGeom>
              <a:avLst/>
              <a:gdLst/>
              <a:ahLst/>
              <a:cxnLst/>
              <a:rect l="0" t="0" r="0" b="0"/>
              <a:pathLst>
                <a:path w="340361" h="176531">
                  <a:moveTo>
                    <a:pt x="22860" y="0"/>
                  </a:moveTo>
                  <a:lnTo>
                    <a:pt x="16510" y="13970"/>
                  </a:lnTo>
                  <a:lnTo>
                    <a:pt x="13970" y="20320"/>
                  </a:lnTo>
                  <a:lnTo>
                    <a:pt x="12700" y="27940"/>
                  </a:lnTo>
                  <a:lnTo>
                    <a:pt x="11430" y="35560"/>
                  </a:lnTo>
                  <a:lnTo>
                    <a:pt x="10160" y="43180"/>
                  </a:lnTo>
                  <a:lnTo>
                    <a:pt x="7620" y="52070"/>
                  </a:lnTo>
                  <a:lnTo>
                    <a:pt x="3810" y="59690"/>
                  </a:lnTo>
                  <a:lnTo>
                    <a:pt x="1270" y="69850"/>
                  </a:lnTo>
                  <a:lnTo>
                    <a:pt x="0" y="80010"/>
                  </a:lnTo>
                  <a:lnTo>
                    <a:pt x="0" y="91440"/>
                  </a:lnTo>
                  <a:lnTo>
                    <a:pt x="0" y="100330"/>
                  </a:lnTo>
                  <a:lnTo>
                    <a:pt x="2540" y="107950"/>
                  </a:lnTo>
                  <a:lnTo>
                    <a:pt x="5080" y="114300"/>
                  </a:lnTo>
                  <a:lnTo>
                    <a:pt x="8890" y="119380"/>
                  </a:lnTo>
                  <a:lnTo>
                    <a:pt x="15240" y="125730"/>
                  </a:lnTo>
                  <a:lnTo>
                    <a:pt x="21590" y="129540"/>
                  </a:lnTo>
                  <a:lnTo>
                    <a:pt x="29210" y="132080"/>
                  </a:lnTo>
                  <a:lnTo>
                    <a:pt x="36830" y="132080"/>
                  </a:lnTo>
                  <a:lnTo>
                    <a:pt x="44450" y="129540"/>
                  </a:lnTo>
                  <a:lnTo>
                    <a:pt x="54610" y="128270"/>
                  </a:lnTo>
                  <a:lnTo>
                    <a:pt x="64770" y="124460"/>
                  </a:lnTo>
                  <a:lnTo>
                    <a:pt x="76200" y="120650"/>
                  </a:lnTo>
                  <a:lnTo>
                    <a:pt x="85090" y="119380"/>
                  </a:lnTo>
                  <a:lnTo>
                    <a:pt x="92710" y="116840"/>
                  </a:lnTo>
                  <a:lnTo>
                    <a:pt x="99060" y="116840"/>
                  </a:lnTo>
                  <a:lnTo>
                    <a:pt x="106680" y="113030"/>
                  </a:lnTo>
                  <a:lnTo>
                    <a:pt x="113030" y="107950"/>
                  </a:lnTo>
                  <a:lnTo>
                    <a:pt x="121920" y="101600"/>
                  </a:lnTo>
                  <a:lnTo>
                    <a:pt x="128270" y="100330"/>
                  </a:lnTo>
                  <a:lnTo>
                    <a:pt x="133350" y="101600"/>
                  </a:lnTo>
                  <a:lnTo>
                    <a:pt x="139700" y="106680"/>
                  </a:lnTo>
                  <a:lnTo>
                    <a:pt x="144780" y="110490"/>
                  </a:lnTo>
                  <a:lnTo>
                    <a:pt x="148590" y="114300"/>
                  </a:lnTo>
                  <a:lnTo>
                    <a:pt x="153670" y="118110"/>
                  </a:lnTo>
                  <a:lnTo>
                    <a:pt x="156210" y="124460"/>
                  </a:lnTo>
                  <a:lnTo>
                    <a:pt x="158750" y="130810"/>
                  </a:lnTo>
                  <a:lnTo>
                    <a:pt x="160020" y="138430"/>
                  </a:lnTo>
                  <a:lnTo>
                    <a:pt x="163830" y="146050"/>
                  </a:lnTo>
                  <a:lnTo>
                    <a:pt x="168910" y="153670"/>
                  </a:lnTo>
                  <a:lnTo>
                    <a:pt x="175260" y="161290"/>
                  </a:lnTo>
                  <a:lnTo>
                    <a:pt x="184150" y="167640"/>
                  </a:lnTo>
                  <a:lnTo>
                    <a:pt x="193040" y="170180"/>
                  </a:lnTo>
                  <a:lnTo>
                    <a:pt x="204470" y="172720"/>
                  </a:lnTo>
                  <a:lnTo>
                    <a:pt x="215900" y="173990"/>
                  </a:lnTo>
                  <a:lnTo>
                    <a:pt x="227330" y="175260"/>
                  </a:lnTo>
                  <a:lnTo>
                    <a:pt x="240030" y="176530"/>
                  </a:lnTo>
                  <a:lnTo>
                    <a:pt x="250190" y="173990"/>
                  </a:lnTo>
                  <a:lnTo>
                    <a:pt x="260350" y="170180"/>
                  </a:lnTo>
                  <a:lnTo>
                    <a:pt x="270510" y="163830"/>
                  </a:lnTo>
                  <a:lnTo>
                    <a:pt x="279400" y="157480"/>
                  </a:lnTo>
                  <a:lnTo>
                    <a:pt x="288290" y="149860"/>
                  </a:lnTo>
                  <a:lnTo>
                    <a:pt x="297180" y="142240"/>
                  </a:lnTo>
                  <a:lnTo>
                    <a:pt x="306070" y="135890"/>
                  </a:lnTo>
                  <a:lnTo>
                    <a:pt x="314960" y="129540"/>
                  </a:lnTo>
                  <a:lnTo>
                    <a:pt x="323850" y="124460"/>
                  </a:lnTo>
                  <a:lnTo>
                    <a:pt x="328930" y="118110"/>
                  </a:lnTo>
                  <a:lnTo>
                    <a:pt x="332740" y="111760"/>
                  </a:lnTo>
                  <a:lnTo>
                    <a:pt x="340360" y="7620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5" name="Freeform 64"/>
            <p:cNvSpPr/>
            <p:nvPr/>
          </p:nvSpPr>
          <p:spPr>
            <a:xfrm>
              <a:off x="1714500" y="3683000"/>
              <a:ext cx="774701" cy="1117601"/>
            </a:xfrm>
            <a:custGeom>
              <a:avLst/>
              <a:gdLst/>
              <a:ahLst/>
              <a:cxnLst/>
              <a:rect l="0" t="0" r="0" b="0"/>
              <a:pathLst>
                <a:path w="774701" h="1117601">
                  <a:moveTo>
                    <a:pt x="0" y="0"/>
                  </a:moveTo>
                  <a:lnTo>
                    <a:pt x="13970" y="6350"/>
                  </a:lnTo>
                  <a:lnTo>
                    <a:pt x="19050" y="11430"/>
                  </a:lnTo>
                  <a:lnTo>
                    <a:pt x="41910" y="39370"/>
                  </a:lnTo>
                  <a:lnTo>
                    <a:pt x="60960" y="59690"/>
                  </a:lnTo>
                  <a:lnTo>
                    <a:pt x="71120" y="72390"/>
                  </a:lnTo>
                  <a:lnTo>
                    <a:pt x="88900" y="102870"/>
                  </a:lnTo>
                  <a:lnTo>
                    <a:pt x="105410" y="135890"/>
                  </a:lnTo>
                  <a:lnTo>
                    <a:pt x="118110" y="167640"/>
                  </a:lnTo>
                  <a:lnTo>
                    <a:pt x="127000" y="184150"/>
                  </a:lnTo>
                  <a:lnTo>
                    <a:pt x="147320" y="212090"/>
                  </a:lnTo>
                  <a:lnTo>
                    <a:pt x="165100" y="238760"/>
                  </a:lnTo>
                  <a:lnTo>
                    <a:pt x="184150" y="269240"/>
                  </a:lnTo>
                  <a:lnTo>
                    <a:pt x="199390" y="295910"/>
                  </a:lnTo>
                  <a:lnTo>
                    <a:pt x="219710" y="321310"/>
                  </a:lnTo>
                  <a:lnTo>
                    <a:pt x="240030" y="355600"/>
                  </a:lnTo>
                  <a:lnTo>
                    <a:pt x="254000" y="377190"/>
                  </a:lnTo>
                  <a:lnTo>
                    <a:pt x="257810" y="382270"/>
                  </a:lnTo>
                  <a:lnTo>
                    <a:pt x="270510" y="410210"/>
                  </a:lnTo>
                  <a:lnTo>
                    <a:pt x="276860" y="419100"/>
                  </a:lnTo>
                  <a:lnTo>
                    <a:pt x="298450" y="441960"/>
                  </a:lnTo>
                  <a:lnTo>
                    <a:pt x="321310" y="478790"/>
                  </a:lnTo>
                  <a:lnTo>
                    <a:pt x="341630" y="509270"/>
                  </a:lnTo>
                  <a:lnTo>
                    <a:pt x="355600" y="529590"/>
                  </a:lnTo>
                  <a:lnTo>
                    <a:pt x="378460" y="554990"/>
                  </a:lnTo>
                  <a:lnTo>
                    <a:pt x="400050" y="579120"/>
                  </a:lnTo>
                  <a:lnTo>
                    <a:pt x="422910" y="610870"/>
                  </a:lnTo>
                  <a:lnTo>
                    <a:pt x="440690" y="638810"/>
                  </a:lnTo>
                  <a:lnTo>
                    <a:pt x="461010" y="662940"/>
                  </a:lnTo>
                  <a:lnTo>
                    <a:pt x="477520" y="680720"/>
                  </a:lnTo>
                  <a:lnTo>
                    <a:pt x="495300" y="712470"/>
                  </a:lnTo>
                  <a:lnTo>
                    <a:pt x="499110" y="720090"/>
                  </a:lnTo>
                  <a:lnTo>
                    <a:pt x="511810" y="732790"/>
                  </a:lnTo>
                  <a:lnTo>
                    <a:pt x="519430" y="737870"/>
                  </a:lnTo>
                  <a:lnTo>
                    <a:pt x="530860" y="751840"/>
                  </a:lnTo>
                  <a:lnTo>
                    <a:pt x="549910" y="783590"/>
                  </a:lnTo>
                  <a:lnTo>
                    <a:pt x="554990" y="796290"/>
                  </a:lnTo>
                  <a:lnTo>
                    <a:pt x="556260" y="801370"/>
                  </a:lnTo>
                  <a:lnTo>
                    <a:pt x="565150" y="815340"/>
                  </a:lnTo>
                  <a:lnTo>
                    <a:pt x="582930" y="839470"/>
                  </a:lnTo>
                  <a:lnTo>
                    <a:pt x="586740" y="847090"/>
                  </a:lnTo>
                  <a:lnTo>
                    <a:pt x="600710" y="859790"/>
                  </a:lnTo>
                  <a:lnTo>
                    <a:pt x="607060" y="864870"/>
                  </a:lnTo>
                  <a:lnTo>
                    <a:pt x="612140" y="872490"/>
                  </a:lnTo>
                  <a:lnTo>
                    <a:pt x="615950" y="878840"/>
                  </a:lnTo>
                  <a:lnTo>
                    <a:pt x="618490" y="886460"/>
                  </a:lnTo>
                  <a:lnTo>
                    <a:pt x="631190" y="906780"/>
                  </a:lnTo>
                  <a:lnTo>
                    <a:pt x="650240" y="929640"/>
                  </a:lnTo>
                  <a:lnTo>
                    <a:pt x="674370" y="962660"/>
                  </a:lnTo>
                  <a:lnTo>
                    <a:pt x="684530" y="984250"/>
                  </a:lnTo>
                  <a:lnTo>
                    <a:pt x="708660" y="1016000"/>
                  </a:lnTo>
                  <a:lnTo>
                    <a:pt x="731520" y="1051560"/>
                  </a:lnTo>
                  <a:lnTo>
                    <a:pt x="749300" y="1090930"/>
                  </a:lnTo>
                  <a:lnTo>
                    <a:pt x="774700" y="111760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82" name="Group 81"/>
          <p:cNvGrpSpPr/>
          <p:nvPr/>
        </p:nvGrpSpPr>
        <p:grpSpPr>
          <a:xfrm>
            <a:off x="1117600" y="3619500"/>
            <a:ext cx="5219701" cy="812801"/>
            <a:chOff x="1117600" y="3619500"/>
            <a:chExt cx="5219701" cy="812801"/>
          </a:xfrm>
        </p:grpSpPr>
        <p:sp>
          <p:nvSpPr>
            <p:cNvPr id="67" name="Freeform 66"/>
            <p:cNvSpPr/>
            <p:nvPr/>
          </p:nvSpPr>
          <p:spPr>
            <a:xfrm>
              <a:off x="1117600" y="3644900"/>
              <a:ext cx="101601" cy="139701"/>
            </a:xfrm>
            <a:custGeom>
              <a:avLst/>
              <a:gdLst/>
              <a:ahLst/>
              <a:cxnLst/>
              <a:rect l="0" t="0" r="0" b="0"/>
              <a:pathLst>
                <a:path w="101601" h="139701">
                  <a:moveTo>
                    <a:pt x="101600" y="0"/>
                  </a:moveTo>
                  <a:lnTo>
                    <a:pt x="95250" y="13970"/>
                  </a:lnTo>
                  <a:lnTo>
                    <a:pt x="91440" y="19050"/>
                  </a:lnTo>
                  <a:lnTo>
                    <a:pt x="87630" y="24130"/>
                  </a:lnTo>
                  <a:lnTo>
                    <a:pt x="83820" y="29210"/>
                  </a:lnTo>
                  <a:lnTo>
                    <a:pt x="78740" y="33020"/>
                  </a:lnTo>
                  <a:lnTo>
                    <a:pt x="72390" y="38100"/>
                  </a:lnTo>
                  <a:lnTo>
                    <a:pt x="64770" y="41910"/>
                  </a:lnTo>
                  <a:lnTo>
                    <a:pt x="59690" y="48260"/>
                  </a:lnTo>
                  <a:lnTo>
                    <a:pt x="57150" y="54610"/>
                  </a:lnTo>
                  <a:lnTo>
                    <a:pt x="54610" y="62230"/>
                  </a:lnTo>
                  <a:lnTo>
                    <a:pt x="50800" y="69850"/>
                  </a:lnTo>
                  <a:lnTo>
                    <a:pt x="45720" y="77470"/>
                  </a:lnTo>
                  <a:lnTo>
                    <a:pt x="38100" y="85090"/>
                  </a:lnTo>
                  <a:lnTo>
                    <a:pt x="33020" y="93980"/>
                  </a:lnTo>
                  <a:lnTo>
                    <a:pt x="27940" y="101600"/>
                  </a:lnTo>
                  <a:lnTo>
                    <a:pt x="0" y="13970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8" name="Freeform 67"/>
            <p:cNvSpPr/>
            <p:nvPr/>
          </p:nvSpPr>
          <p:spPr>
            <a:xfrm>
              <a:off x="1193800" y="3797300"/>
              <a:ext cx="25401" cy="12701"/>
            </a:xfrm>
            <a:custGeom>
              <a:avLst/>
              <a:gdLst/>
              <a:ahLst/>
              <a:cxnLst/>
              <a:rect l="0" t="0" r="0" b="0"/>
              <a:pathLst>
                <a:path w="25401" h="12701">
                  <a:moveTo>
                    <a:pt x="25400" y="0"/>
                  </a:moveTo>
                  <a:lnTo>
                    <a:pt x="0" y="1270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9" name="Freeform 68"/>
            <p:cNvSpPr/>
            <p:nvPr/>
          </p:nvSpPr>
          <p:spPr>
            <a:xfrm>
              <a:off x="1193800" y="3759200"/>
              <a:ext cx="114301" cy="134621"/>
            </a:xfrm>
            <a:custGeom>
              <a:avLst/>
              <a:gdLst/>
              <a:ahLst/>
              <a:cxnLst/>
              <a:rect l="0" t="0" r="0" b="0"/>
              <a:pathLst>
                <a:path w="114301" h="134621">
                  <a:moveTo>
                    <a:pt x="114300" y="0"/>
                  </a:moveTo>
                  <a:lnTo>
                    <a:pt x="100330" y="0"/>
                  </a:lnTo>
                  <a:lnTo>
                    <a:pt x="93980" y="2540"/>
                  </a:lnTo>
                  <a:lnTo>
                    <a:pt x="86360" y="7620"/>
                  </a:lnTo>
                  <a:lnTo>
                    <a:pt x="78740" y="13970"/>
                  </a:lnTo>
                  <a:lnTo>
                    <a:pt x="74930" y="20320"/>
                  </a:lnTo>
                  <a:lnTo>
                    <a:pt x="73660" y="27940"/>
                  </a:lnTo>
                  <a:lnTo>
                    <a:pt x="74930" y="35560"/>
                  </a:lnTo>
                  <a:lnTo>
                    <a:pt x="74930" y="44450"/>
                  </a:lnTo>
                  <a:lnTo>
                    <a:pt x="76200" y="66040"/>
                  </a:lnTo>
                  <a:lnTo>
                    <a:pt x="77470" y="76200"/>
                  </a:lnTo>
                  <a:lnTo>
                    <a:pt x="80010" y="86360"/>
                  </a:lnTo>
                  <a:lnTo>
                    <a:pt x="82550" y="95250"/>
                  </a:lnTo>
                  <a:lnTo>
                    <a:pt x="83820" y="104140"/>
                  </a:lnTo>
                  <a:lnTo>
                    <a:pt x="82550" y="113030"/>
                  </a:lnTo>
                  <a:lnTo>
                    <a:pt x="80010" y="121920"/>
                  </a:lnTo>
                  <a:lnTo>
                    <a:pt x="74930" y="128270"/>
                  </a:lnTo>
                  <a:lnTo>
                    <a:pt x="67310" y="132080"/>
                  </a:lnTo>
                  <a:lnTo>
                    <a:pt x="57150" y="134620"/>
                  </a:lnTo>
                  <a:lnTo>
                    <a:pt x="49530" y="134620"/>
                  </a:lnTo>
                  <a:lnTo>
                    <a:pt x="43180" y="133350"/>
                  </a:lnTo>
                  <a:lnTo>
                    <a:pt x="36830" y="130810"/>
                  </a:lnTo>
                  <a:lnTo>
                    <a:pt x="30480" y="128270"/>
                  </a:lnTo>
                  <a:lnTo>
                    <a:pt x="0" y="11430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0" name="Freeform 69"/>
            <p:cNvSpPr/>
            <p:nvPr/>
          </p:nvSpPr>
          <p:spPr>
            <a:xfrm>
              <a:off x="1295400" y="3721100"/>
              <a:ext cx="88901" cy="50801"/>
            </a:xfrm>
            <a:custGeom>
              <a:avLst/>
              <a:gdLst/>
              <a:ahLst/>
              <a:cxnLst/>
              <a:rect l="0" t="0" r="0" b="0"/>
              <a:pathLst>
                <a:path w="88901" h="50801">
                  <a:moveTo>
                    <a:pt x="0" y="0"/>
                  </a:moveTo>
                  <a:lnTo>
                    <a:pt x="35560" y="17780"/>
                  </a:lnTo>
                  <a:lnTo>
                    <a:pt x="43180" y="22860"/>
                  </a:lnTo>
                  <a:lnTo>
                    <a:pt x="52070" y="29210"/>
                  </a:lnTo>
                  <a:lnTo>
                    <a:pt x="88900" y="5080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1" name="Freeform 70"/>
            <p:cNvSpPr/>
            <p:nvPr/>
          </p:nvSpPr>
          <p:spPr>
            <a:xfrm>
              <a:off x="2209800" y="4089400"/>
              <a:ext cx="152401" cy="120651"/>
            </a:xfrm>
            <a:custGeom>
              <a:avLst/>
              <a:gdLst/>
              <a:ahLst/>
              <a:cxnLst/>
              <a:rect l="0" t="0" r="0" b="0"/>
              <a:pathLst>
                <a:path w="152401" h="120651">
                  <a:moveTo>
                    <a:pt x="152400" y="12700"/>
                  </a:moveTo>
                  <a:lnTo>
                    <a:pt x="138430" y="6350"/>
                  </a:lnTo>
                  <a:lnTo>
                    <a:pt x="132080" y="3810"/>
                  </a:lnTo>
                  <a:lnTo>
                    <a:pt x="124460" y="2540"/>
                  </a:lnTo>
                  <a:lnTo>
                    <a:pt x="116840" y="1270"/>
                  </a:lnTo>
                  <a:lnTo>
                    <a:pt x="107950" y="1270"/>
                  </a:lnTo>
                  <a:lnTo>
                    <a:pt x="86360" y="0"/>
                  </a:lnTo>
                  <a:lnTo>
                    <a:pt x="80010" y="2540"/>
                  </a:lnTo>
                  <a:lnTo>
                    <a:pt x="77470" y="7620"/>
                  </a:lnTo>
                  <a:lnTo>
                    <a:pt x="77470" y="13970"/>
                  </a:lnTo>
                  <a:lnTo>
                    <a:pt x="77470" y="19050"/>
                  </a:lnTo>
                  <a:lnTo>
                    <a:pt x="80010" y="24130"/>
                  </a:lnTo>
                  <a:lnTo>
                    <a:pt x="82550" y="29210"/>
                  </a:lnTo>
                  <a:lnTo>
                    <a:pt x="86360" y="34290"/>
                  </a:lnTo>
                  <a:lnTo>
                    <a:pt x="93980" y="48260"/>
                  </a:lnTo>
                  <a:lnTo>
                    <a:pt x="106680" y="72390"/>
                  </a:lnTo>
                  <a:lnTo>
                    <a:pt x="109220" y="82550"/>
                  </a:lnTo>
                  <a:lnTo>
                    <a:pt x="110490" y="92710"/>
                  </a:lnTo>
                  <a:lnTo>
                    <a:pt x="111760" y="104140"/>
                  </a:lnTo>
                  <a:lnTo>
                    <a:pt x="107950" y="111760"/>
                  </a:lnTo>
                  <a:lnTo>
                    <a:pt x="101600" y="116840"/>
                  </a:lnTo>
                  <a:lnTo>
                    <a:pt x="93980" y="120650"/>
                  </a:lnTo>
                  <a:lnTo>
                    <a:pt x="86360" y="120650"/>
                  </a:lnTo>
                  <a:lnTo>
                    <a:pt x="80010" y="120650"/>
                  </a:lnTo>
                  <a:lnTo>
                    <a:pt x="74930" y="118110"/>
                  </a:lnTo>
                  <a:lnTo>
                    <a:pt x="68580" y="114300"/>
                  </a:lnTo>
                  <a:lnTo>
                    <a:pt x="60960" y="107950"/>
                  </a:lnTo>
                  <a:lnTo>
                    <a:pt x="53340" y="101600"/>
                  </a:lnTo>
                  <a:lnTo>
                    <a:pt x="45720" y="96520"/>
                  </a:lnTo>
                  <a:lnTo>
                    <a:pt x="36830" y="91440"/>
                  </a:lnTo>
                  <a:lnTo>
                    <a:pt x="29210" y="86360"/>
                  </a:lnTo>
                  <a:lnTo>
                    <a:pt x="22860" y="80010"/>
                  </a:lnTo>
                  <a:lnTo>
                    <a:pt x="16510" y="73660"/>
                  </a:lnTo>
                  <a:lnTo>
                    <a:pt x="0" y="3810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2" name="Freeform 71"/>
            <p:cNvSpPr/>
            <p:nvPr/>
          </p:nvSpPr>
          <p:spPr>
            <a:xfrm>
              <a:off x="2336800" y="4051300"/>
              <a:ext cx="76201" cy="88901"/>
            </a:xfrm>
            <a:custGeom>
              <a:avLst/>
              <a:gdLst/>
              <a:ahLst/>
              <a:cxnLst/>
              <a:rect l="0" t="0" r="0" b="0"/>
              <a:pathLst>
                <a:path w="76201" h="88901">
                  <a:moveTo>
                    <a:pt x="0" y="0"/>
                  </a:moveTo>
                  <a:lnTo>
                    <a:pt x="6350" y="13970"/>
                  </a:lnTo>
                  <a:lnTo>
                    <a:pt x="12700" y="21590"/>
                  </a:lnTo>
                  <a:lnTo>
                    <a:pt x="21590" y="31750"/>
                  </a:lnTo>
                  <a:lnTo>
                    <a:pt x="39370" y="50800"/>
                  </a:lnTo>
                  <a:lnTo>
                    <a:pt x="45720" y="57150"/>
                  </a:lnTo>
                  <a:lnTo>
                    <a:pt x="76200" y="8890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3" name="Freeform 72"/>
            <p:cNvSpPr/>
            <p:nvPr/>
          </p:nvSpPr>
          <p:spPr>
            <a:xfrm>
              <a:off x="5664200" y="3644900"/>
              <a:ext cx="25401" cy="266701"/>
            </a:xfrm>
            <a:custGeom>
              <a:avLst/>
              <a:gdLst/>
              <a:ahLst/>
              <a:cxnLst/>
              <a:rect l="0" t="0" r="0" b="0"/>
              <a:pathLst>
                <a:path w="25401" h="266701">
                  <a:moveTo>
                    <a:pt x="25400" y="0"/>
                  </a:moveTo>
                  <a:lnTo>
                    <a:pt x="25400" y="45720"/>
                  </a:lnTo>
                  <a:lnTo>
                    <a:pt x="24130" y="54610"/>
                  </a:lnTo>
                  <a:lnTo>
                    <a:pt x="21590" y="63500"/>
                  </a:lnTo>
                  <a:lnTo>
                    <a:pt x="19050" y="72390"/>
                  </a:lnTo>
                  <a:lnTo>
                    <a:pt x="16510" y="81280"/>
                  </a:lnTo>
                  <a:lnTo>
                    <a:pt x="15240" y="92710"/>
                  </a:lnTo>
                  <a:lnTo>
                    <a:pt x="13970" y="104140"/>
                  </a:lnTo>
                  <a:lnTo>
                    <a:pt x="13970" y="115570"/>
                  </a:lnTo>
                  <a:lnTo>
                    <a:pt x="12700" y="140970"/>
                  </a:lnTo>
                  <a:lnTo>
                    <a:pt x="11430" y="151130"/>
                  </a:lnTo>
                  <a:lnTo>
                    <a:pt x="8890" y="161290"/>
                  </a:lnTo>
                  <a:lnTo>
                    <a:pt x="6350" y="171450"/>
                  </a:lnTo>
                  <a:lnTo>
                    <a:pt x="3810" y="181610"/>
                  </a:lnTo>
                  <a:lnTo>
                    <a:pt x="2540" y="193040"/>
                  </a:lnTo>
                  <a:lnTo>
                    <a:pt x="1270" y="204470"/>
                  </a:lnTo>
                  <a:lnTo>
                    <a:pt x="1270" y="215900"/>
                  </a:lnTo>
                  <a:lnTo>
                    <a:pt x="1270" y="226060"/>
                  </a:lnTo>
                  <a:lnTo>
                    <a:pt x="0" y="26670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4" name="Freeform 73"/>
            <p:cNvSpPr/>
            <p:nvPr/>
          </p:nvSpPr>
          <p:spPr>
            <a:xfrm>
              <a:off x="5816600" y="3810000"/>
              <a:ext cx="1" cy="63501"/>
            </a:xfrm>
            <a:custGeom>
              <a:avLst/>
              <a:gdLst/>
              <a:ahLst/>
              <a:cxnLst/>
              <a:rect l="0" t="0" r="0" b="0"/>
              <a:pathLst>
                <a:path w="1" h="63501">
                  <a:moveTo>
                    <a:pt x="0" y="0"/>
                  </a:moveTo>
                  <a:lnTo>
                    <a:pt x="0" y="6350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5" name="Freeform 74"/>
            <p:cNvSpPr/>
            <p:nvPr/>
          </p:nvSpPr>
          <p:spPr>
            <a:xfrm>
              <a:off x="5971540" y="3670300"/>
              <a:ext cx="91441" cy="203201"/>
            </a:xfrm>
            <a:custGeom>
              <a:avLst/>
              <a:gdLst/>
              <a:ahLst/>
              <a:cxnLst/>
              <a:rect l="0" t="0" r="0" b="0"/>
              <a:pathLst>
                <a:path w="91441" h="203201">
                  <a:moveTo>
                    <a:pt x="86360" y="0"/>
                  </a:moveTo>
                  <a:lnTo>
                    <a:pt x="72390" y="6350"/>
                  </a:lnTo>
                  <a:lnTo>
                    <a:pt x="66040" y="8890"/>
                  </a:lnTo>
                  <a:lnTo>
                    <a:pt x="58420" y="10160"/>
                  </a:lnTo>
                  <a:lnTo>
                    <a:pt x="50800" y="11430"/>
                  </a:lnTo>
                  <a:lnTo>
                    <a:pt x="41910" y="11430"/>
                  </a:lnTo>
                  <a:lnTo>
                    <a:pt x="20320" y="12700"/>
                  </a:lnTo>
                  <a:lnTo>
                    <a:pt x="12700" y="15240"/>
                  </a:lnTo>
                  <a:lnTo>
                    <a:pt x="7620" y="20320"/>
                  </a:lnTo>
                  <a:lnTo>
                    <a:pt x="3810" y="25400"/>
                  </a:lnTo>
                  <a:lnTo>
                    <a:pt x="1270" y="33020"/>
                  </a:lnTo>
                  <a:lnTo>
                    <a:pt x="0" y="40640"/>
                  </a:lnTo>
                  <a:lnTo>
                    <a:pt x="0" y="48260"/>
                  </a:lnTo>
                  <a:lnTo>
                    <a:pt x="0" y="54610"/>
                  </a:lnTo>
                  <a:lnTo>
                    <a:pt x="2540" y="60960"/>
                  </a:lnTo>
                  <a:lnTo>
                    <a:pt x="5080" y="66040"/>
                  </a:lnTo>
                  <a:lnTo>
                    <a:pt x="8890" y="72390"/>
                  </a:lnTo>
                  <a:lnTo>
                    <a:pt x="15240" y="78740"/>
                  </a:lnTo>
                  <a:lnTo>
                    <a:pt x="21590" y="86360"/>
                  </a:lnTo>
                  <a:lnTo>
                    <a:pt x="36830" y="102870"/>
                  </a:lnTo>
                  <a:lnTo>
                    <a:pt x="77470" y="143510"/>
                  </a:lnTo>
                  <a:lnTo>
                    <a:pt x="81280" y="148590"/>
                  </a:lnTo>
                  <a:lnTo>
                    <a:pt x="86360" y="156210"/>
                  </a:lnTo>
                  <a:lnTo>
                    <a:pt x="90170" y="162560"/>
                  </a:lnTo>
                  <a:lnTo>
                    <a:pt x="91440" y="171450"/>
                  </a:lnTo>
                  <a:lnTo>
                    <a:pt x="91440" y="179070"/>
                  </a:lnTo>
                  <a:lnTo>
                    <a:pt x="90170" y="186690"/>
                  </a:lnTo>
                  <a:lnTo>
                    <a:pt x="86360" y="191770"/>
                  </a:lnTo>
                  <a:lnTo>
                    <a:pt x="80010" y="195580"/>
                  </a:lnTo>
                  <a:lnTo>
                    <a:pt x="73660" y="198120"/>
                  </a:lnTo>
                  <a:lnTo>
                    <a:pt x="64770" y="199390"/>
                  </a:lnTo>
                  <a:lnTo>
                    <a:pt x="55880" y="200660"/>
                  </a:lnTo>
                  <a:lnTo>
                    <a:pt x="22860" y="20320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6" name="Freeform 75"/>
            <p:cNvSpPr/>
            <p:nvPr/>
          </p:nvSpPr>
          <p:spPr>
            <a:xfrm>
              <a:off x="6045200" y="3619500"/>
              <a:ext cx="127001" cy="12701"/>
            </a:xfrm>
            <a:custGeom>
              <a:avLst/>
              <a:gdLst/>
              <a:ahLst/>
              <a:cxnLst/>
              <a:rect l="0" t="0" r="0" b="0"/>
              <a:pathLst>
                <a:path w="127001" h="12701">
                  <a:moveTo>
                    <a:pt x="0" y="12700"/>
                  </a:moveTo>
                  <a:lnTo>
                    <a:pt x="13970" y="12700"/>
                  </a:lnTo>
                  <a:lnTo>
                    <a:pt x="21590" y="11430"/>
                  </a:lnTo>
                  <a:lnTo>
                    <a:pt x="31750" y="8890"/>
                  </a:lnTo>
                  <a:lnTo>
                    <a:pt x="41910" y="6350"/>
                  </a:lnTo>
                  <a:lnTo>
                    <a:pt x="53340" y="3810"/>
                  </a:lnTo>
                  <a:lnTo>
                    <a:pt x="64770" y="2540"/>
                  </a:lnTo>
                  <a:lnTo>
                    <a:pt x="77470" y="1270"/>
                  </a:lnTo>
                  <a:lnTo>
                    <a:pt x="88900" y="1270"/>
                  </a:lnTo>
                  <a:lnTo>
                    <a:pt x="127000" y="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7" name="Freeform 76"/>
            <p:cNvSpPr/>
            <p:nvPr/>
          </p:nvSpPr>
          <p:spPr>
            <a:xfrm>
              <a:off x="5854700" y="4089400"/>
              <a:ext cx="106681" cy="186691"/>
            </a:xfrm>
            <a:custGeom>
              <a:avLst/>
              <a:gdLst/>
              <a:ahLst/>
              <a:cxnLst/>
              <a:rect l="0" t="0" r="0" b="0"/>
              <a:pathLst>
                <a:path w="106681" h="186691">
                  <a:moveTo>
                    <a:pt x="88900" y="0"/>
                  </a:moveTo>
                  <a:lnTo>
                    <a:pt x="68580" y="6350"/>
                  </a:lnTo>
                  <a:lnTo>
                    <a:pt x="60960" y="10160"/>
                  </a:lnTo>
                  <a:lnTo>
                    <a:pt x="54610" y="13970"/>
                  </a:lnTo>
                  <a:lnTo>
                    <a:pt x="49530" y="17780"/>
                  </a:lnTo>
                  <a:lnTo>
                    <a:pt x="45720" y="22860"/>
                  </a:lnTo>
                  <a:lnTo>
                    <a:pt x="43180" y="29210"/>
                  </a:lnTo>
                  <a:lnTo>
                    <a:pt x="41910" y="36830"/>
                  </a:lnTo>
                  <a:lnTo>
                    <a:pt x="41910" y="45720"/>
                  </a:lnTo>
                  <a:lnTo>
                    <a:pt x="43180" y="55880"/>
                  </a:lnTo>
                  <a:lnTo>
                    <a:pt x="45720" y="67310"/>
                  </a:lnTo>
                  <a:lnTo>
                    <a:pt x="49530" y="76200"/>
                  </a:lnTo>
                  <a:lnTo>
                    <a:pt x="52070" y="82550"/>
                  </a:lnTo>
                  <a:lnTo>
                    <a:pt x="55880" y="88900"/>
                  </a:lnTo>
                  <a:lnTo>
                    <a:pt x="60960" y="96520"/>
                  </a:lnTo>
                  <a:lnTo>
                    <a:pt x="67310" y="104140"/>
                  </a:lnTo>
                  <a:lnTo>
                    <a:pt x="74930" y="111760"/>
                  </a:lnTo>
                  <a:lnTo>
                    <a:pt x="81280" y="119380"/>
                  </a:lnTo>
                  <a:lnTo>
                    <a:pt x="86360" y="127000"/>
                  </a:lnTo>
                  <a:lnTo>
                    <a:pt x="91440" y="135890"/>
                  </a:lnTo>
                  <a:lnTo>
                    <a:pt x="96520" y="142240"/>
                  </a:lnTo>
                  <a:lnTo>
                    <a:pt x="100330" y="148590"/>
                  </a:lnTo>
                  <a:lnTo>
                    <a:pt x="105410" y="153670"/>
                  </a:lnTo>
                  <a:lnTo>
                    <a:pt x="106680" y="161290"/>
                  </a:lnTo>
                  <a:lnTo>
                    <a:pt x="106680" y="167640"/>
                  </a:lnTo>
                  <a:lnTo>
                    <a:pt x="105410" y="175260"/>
                  </a:lnTo>
                  <a:lnTo>
                    <a:pt x="99060" y="180340"/>
                  </a:lnTo>
                  <a:lnTo>
                    <a:pt x="91440" y="184150"/>
                  </a:lnTo>
                  <a:lnTo>
                    <a:pt x="82550" y="185420"/>
                  </a:lnTo>
                  <a:lnTo>
                    <a:pt x="73660" y="186690"/>
                  </a:lnTo>
                  <a:lnTo>
                    <a:pt x="64770" y="184150"/>
                  </a:lnTo>
                  <a:lnTo>
                    <a:pt x="55880" y="182880"/>
                  </a:lnTo>
                  <a:lnTo>
                    <a:pt x="46990" y="179070"/>
                  </a:lnTo>
                  <a:lnTo>
                    <a:pt x="38100" y="176530"/>
                  </a:lnTo>
                  <a:lnTo>
                    <a:pt x="0" y="15240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8" name="Freeform 77"/>
            <p:cNvSpPr/>
            <p:nvPr/>
          </p:nvSpPr>
          <p:spPr>
            <a:xfrm>
              <a:off x="5892800" y="4027170"/>
              <a:ext cx="215901" cy="24131"/>
            </a:xfrm>
            <a:custGeom>
              <a:avLst/>
              <a:gdLst/>
              <a:ahLst/>
              <a:cxnLst/>
              <a:rect l="0" t="0" r="0" b="0"/>
              <a:pathLst>
                <a:path w="215901" h="24131">
                  <a:moveTo>
                    <a:pt x="0" y="24130"/>
                  </a:moveTo>
                  <a:lnTo>
                    <a:pt x="6350" y="17780"/>
                  </a:lnTo>
                  <a:lnTo>
                    <a:pt x="11430" y="13970"/>
                  </a:lnTo>
                  <a:lnTo>
                    <a:pt x="17780" y="10160"/>
                  </a:lnTo>
                  <a:lnTo>
                    <a:pt x="24130" y="6350"/>
                  </a:lnTo>
                  <a:lnTo>
                    <a:pt x="33020" y="3810"/>
                  </a:lnTo>
                  <a:lnTo>
                    <a:pt x="43180" y="2540"/>
                  </a:lnTo>
                  <a:lnTo>
                    <a:pt x="54610" y="1270"/>
                  </a:lnTo>
                  <a:lnTo>
                    <a:pt x="68580" y="0"/>
                  </a:lnTo>
                  <a:lnTo>
                    <a:pt x="102870" y="0"/>
                  </a:lnTo>
                  <a:lnTo>
                    <a:pt x="116840" y="0"/>
                  </a:lnTo>
                  <a:lnTo>
                    <a:pt x="127000" y="2540"/>
                  </a:lnTo>
                  <a:lnTo>
                    <a:pt x="135890" y="5080"/>
                  </a:lnTo>
                  <a:lnTo>
                    <a:pt x="146050" y="7620"/>
                  </a:lnTo>
                  <a:lnTo>
                    <a:pt x="156210" y="8890"/>
                  </a:lnTo>
                  <a:lnTo>
                    <a:pt x="167640" y="10160"/>
                  </a:lnTo>
                  <a:lnTo>
                    <a:pt x="177800" y="11430"/>
                  </a:lnTo>
                  <a:lnTo>
                    <a:pt x="187960" y="13970"/>
                  </a:lnTo>
                  <a:lnTo>
                    <a:pt x="215900" y="2413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9" name="Freeform 78"/>
            <p:cNvSpPr/>
            <p:nvPr/>
          </p:nvSpPr>
          <p:spPr>
            <a:xfrm>
              <a:off x="5156200" y="4191000"/>
              <a:ext cx="1181101" cy="241301"/>
            </a:xfrm>
            <a:custGeom>
              <a:avLst/>
              <a:gdLst/>
              <a:ahLst/>
              <a:cxnLst/>
              <a:rect l="0" t="0" r="0" b="0"/>
              <a:pathLst>
                <a:path w="1181101" h="241301">
                  <a:moveTo>
                    <a:pt x="0" y="0"/>
                  </a:moveTo>
                  <a:lnTo>
                    <a:pt x="6350" y="13970"/>
                  </a:lnTo>
                  <a:lnTo>
                    <a:pt x="13970" y="19050"/>
                  </a:lnTo>
                  <a:lnTo>
                    <a:pt x="25400" y="24130"/>
                  </a:lnTo>
                  <a:lnTo>
                    <a:pt x="38100" y="29210"/>
                  </a:lnTo>
                  <a:lnTo>
                    <a:pt x="48260" y="33020"/>
                  </a:lnTo>
                  <a:lnTo>
                    <a:pt x="55880" y="38100"/>
                  </a:lnTo>
                  <a:lnTo>
                    <a:pt x="62230" y="41910"/>
                  </a:lnTo>
                  <a:lnTo>
                    <a:pt x="81280" y="46990"/>
                  </a:lnTo>
                  <a:lnTo>
                    <a:pt x="111760" y="49530"/>
                  </a:lnTo>
                  <a:lnTo>
                    <a:pt x="132080" y="52070"/>
                  </a:lnTo>
                  <a:lnTo>
                    <a:pt x="154940" y="57150"/>
                  </a:lnTo>
                  <a:lnTo>
                    <a:pt x="203200" y="63500"/>
                  </a:lnTo>
                  <a:lnTo>
                    <a:pt x="228600" y="69850"/>
                  </a:lnTo>
                  <a:lnTo>
                    <a:pt x="254000" y="77470"/>
                  </a:lnTo>
                  <a:lnTo>
                    <a:pt x="279400" y="83820"/>
                  </a:lnTo>
                  <a:lnTo>
                    <a:pt x="304800" y="86360"/>
                  </a:lnTo>
                  <a:lnTo>
                    <a:pt x="334010" y="91440"/>
                  </a:lnTo>
                  <a:lnTo>
                    <a:pt x="405130" y="106680"/>
                  </a:lnTo>
                  <a:lnTo>
                    <a:pt x="441960" y="110490"/>
                  </a:lnTo>
                  <a:lnTo>
                    <a:pt x="477520" y="113030"/>
                  </a:lnTo>
                  <a:lnTo>
                    <a:pt x="511810" y="113030"/>
                  </a:lnTo>
                  <a:lnTo>
                    <a:pt x="532130" y="115570"/>
                  </a:lnTo>
                  <a:lnTo>
                    <a:pt x="553720" y="118110"/>
                  </a:lnTo>
                  <a:lnTo>
                    <a:pt x="576580" y="120650"/>
                  </a:lnTo>
                  <a:lnTo>
                    <a:pt x="621030" y="128270"/>
                  </a:lnTo>
                  <a:lnTo>
                    <a:pt x="984250" y="194310"/>
                  </a:lnTo>
                  <a:lnTo>
                    <a:pt x="1023620" y="203200"/>
                  </a:lnTo>
                  <a:lnTo>
                    <a:pt x="1042670" y="207010"/>
                  </a:lnTo>
                  <a:lnTo>
                    <a:pt x="1059180" y="212090"/>
                  </a:lnTo>
                  <a:lnTo>
                    <a:pt x="1074420" y="215900"/>
                  </a:lnTo>
                  <a:lnTo>
                    <a:pt x="1102360" y="223520"/>
                  </a:lnTo>
                  <a:lnTo>
                    <a:pt x="1129030" y="226060"/>
                  </a:lnTo>
                  <a:lnTo>
                    <a:pt x="1151890" y="231140"/>
                  </a:lnTo>
                  <a:lnTo>
                    <a:pt x="1181100" y="24130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0" name="Freeform 79"/>
            <p:cNvSpPr/>
            <p:nvPr/>
          </p:nvSpPr>
          <p:spPr>
            <a:xfrm>
              <a:off x="5232400" y="3924300"/>
              <a:ext cx="152401" cy="152401"/>
            </a:xfrm>
            <a:custGeom>
              <a:avLst/>
              <a:gdLst/>
              <a:ahLst/>
              <a:cxnLst/>
              <a:rect l="0" t="0" r="0" b="0"/>
              <a:pathLst>
                <a:path w="152401" h="152401">
                  <a:moveTo>
                    <a:pt x="0" y="0"/>
                  </a:moveTo>
                  <a:lnTo>
                    <a:pt x="0" y="13970"/>
                  </a:lnTo>
                  <a:lnTo>
                    <a:pt x="1270" y="20320"/>
                  </a:lnTo>
                  <a:lnTo>
                    <a:pt x="3810" y="27940"/>
                  </a:lnTo>
                  <a:lnTo>
                    <a:pt x="6350" y="35560"/>
                  </a:lnTo>
                  <a:lnTo>
                    <a:pt x="11430" y="43180"/>
                  </a:lnTo>
                  <a:lnTo>
                    <a:pt x="17780" y="52070"/>
                  </a:lnTo>
                  <a:lnTo>
                    <a:pt x="24130" y="59690"/>
                  </a:lnTo>
                  <a:lnTo>
                    <a:pt x="31750" y="68580"/>
                  </a:lnTo>
                  <a:lnTo>
                    <a:pt x="46990" y="85090"/>
                  </a:lnTo>
                  <a:lnTo>
                    <a:pt x="54610" y="92710"/>
                  </a:lnTo>
                  <a:lnTo>
                    <a:pt x="59690" y="101600"/>
                  </a:lnTo>
                  <a:lnTo>
                    <a:pt x="66040" y="110490"/>
                  </a:lnTo>
                  <a:lnTo>
                    <a:pt x="72390" y="116840"/>
                  </a:lnTo>
                  <a:lnTo>
                    <a:pt x="78740" y="123190"/>
                  </a:lnTo>
                  <a:lnTo>
                    <a:pt x="86360" y="128270"/>
                  </a:lnTo>
                  <a:lnTo>
                    <a:pt x="92710" y="133350"/>
                  </a:lnTo>
                  <a:lnTo>
                    <a:pt x="99060" y="138430"/>
                  </a:lnTo>
                  <a:lnTo>
                    <a:pt x="104140" y="143510"/>
                  </a:lnTo>
                  <a:lnTo>
                    <a:pt x="111760" y="146050"/>
                  </a:lnTo>
                  <a:lnTo>
                    <a:pt x="120650" y="148590"/>
                  </a:lnTo>
                  <a:lnTo>
                    <a:pt x="152400" y="15240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1" name="Freeform 80"/>
            <p:cNvSpPr/>
            <p:nvPr/>
          </p:nvSpPr>
          <p:spPr>
            <a:xfrm>
              <a:off x="5232400" y="3911600"/>
              <a:ext cx="203201" cy="190501"/>
            </a:xfrm>
            <a:custGeom>
              <a:avLst/>
              <a:gdLst/>
              <a:ahLst/>
              <a:cxnLst/>
              <a:rect l="0" t="0" r="0" b="0"/>
              <a:pathLst>
                <a:path w="203201" h="190501">
                  <a:moveTo>
                    <a:pt x="203200" y="0"/>
                  </a:moveTo>
                  <a:lnTo>
                    <a:pt x="189230" y="13970"/>
                  </a:lnTo>
                  <a:lnTo>
                    <a:pt x="181610" y="20320"/>
                  </a:lnTo>
                  <a:lnTo>
                    <a:pt x="171450" y="27940"/>
                  </a:lnTo>
                  <a:lnTo>
                    <a:pt x="161290" y="35560"/>
                  </a:lnTo>
                  <a:lnTo>
                    <a:pt x="151130" y="43180"/>
                  </a:lnTo>
                  <a:lnTo>
                    <a:pt x="142240" y="52070"/>
                  </a:lnTo>
                  <a:lnTo>
                    <a:pt x="132080" y="59690"/>
                  </a:lnTo>
                  <a:lnTo>
                    <a:pt x="121920" y="66040"/>
                  </a:lnTo>
                  <a:lnTo>
                    <a:pt x="111760" y="72390"/>
                  </a:lnTo>
                  <a:lnTo>
                    <a:pt x="99060" y="77470"/>
                  </a:lnTo>
                  <a:lnTo>
                    <a:pt x="88900" y="86360"/>
                  </a:lnTo>
                  <a:lnTo>
                    <a:pt x="78740" y="95250"/>
                  </a:lnTo>
                  <a:lnTo>
                    <a:pt x="69850" y="105410"/>
                  </a:lnTo>
                  <a:lnTo>
                    <a:pt x="52070" y="125730"/>
                  </a:lnTo>
                  <a:lnTo>
                    <a:pt x="24130" y="153670"/>
                  </a:lnTo>
                  <a:lnTo>
                    <a:pt x="19050" y="160020"/>
                  </a:lnTo>
                  <a:lnTo>
                    <a:pt x="13970" y="167640"/>
                  </a:lnTo>
                  <a:lnTo>
                    <a:pt x="0" y="19050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92" name="Group 91"/>
          <p:cNvGrpSpPr/>
          <p:nvPr/>
        </p:nvGrpSpPr>
        <p:grpSpPr>
          <a:xfrm>
            <a:off x="5067300" y="4560570"/>
            <a:ext cx="1282701" cy="354331"/>
            <a:chOff x="5067300" y="4560570"/>
            <a:chExt cx="1282701" cy="354331"/>
          </a:xfrm>
        </p:grpSpPr>
        <p:sp>
          <p:nvSpPr>
            <p:cNvPr id="83" name="Freeform 82"/>
            <p:cNvSpPr/>
            <p:nvPr/>
          </p:nvSpPr>
          <p:spPr>
            <a:xfrm>
              <a:off x="5067300" y="4622800"/>
              <a:ext cx="255271" cy="228601"/>
            </a:xfrm>
            <a:custGeom>
              <a:avLst/>
              <a:gdLst/>
              <a:ahLst/>
              <a:cxnLst/>
              <a:rect l="0" t="0" r="0" b="0"/>
              <a:pathLst>
                <a:path w="255271" h="228601">
                  <a:moveTo>
                    <a:pt x="0" y="12700"/>
                  </a:moveTo>
                  <a:lnTo>
                    <a:pt x="20320" y="6350"/>
                  </a:lnTo>
                  <a:lnTo>
                    <a:pt x="29210" y="3810"/>
                  </a:lnTo>
                  <a:lnTo>
                    <a:pt x="38100" y="2540"/>
                  </a:lnTo>
                  <a:lnTo>
                    <a:pt x="45720" y="1270"/>
                  </a:lnTo>
                  <a:lnTo>
                    <a:pt x="55880" y="1270"/>
                  </a:lnTo>
                  <a:lnTo>
                    <a:pt x="78740" y="0"/>
                  </a:lnTo>
                  <a:lnTo>
                    <a:pt x="156210" y="0"/>
                  </a:lnTo>
                  <a:lnTo>
                    <a:pt x="167640" y="1270"/>
                  </a:lnTo>
                  <a:lnTo>
                    <a:pt x="180340" y="3810"/>
                  </a:lnTo>
                  <a:lnTo>
                    <a:pt x="191770" y="6350"/>
                  </a:lnTo>
                  <a:lnTo>
                    <a:pt x="203200" y="8890"/>
                  </a:lnTo>
                  <a:lnTo>
                    <a:pt x="212090" y="10160"/>
                  </a:lnTo>
                  <a:lnTo>
                    <a:pt x="222250" y="11430"/>
                  </a:lnTo>
                  <a:lnTo>
                    <a:pt x="231140" y="12700"/>
                  </a:lnTo>
                  <a:lnTo>
                    <a:pt x="240030" y="15240"/>
                  </a:lnTo>
                  <a:lnTo>
                    <a:pt x="248920" y="19050"/>
                  </a:lnTo>
                  <a:lnTo>
                    <a:pt x="254000" y="24130"/>
                  </a:lnTo>
                  <a:lnTo>
                    <a:pt x="255270" y="30480"/>
                  </a:lnTo>
                  <a:lnTo>
                    <a:pt x="255270" y="36830"/>
                  </a:lnTo>
                  <a:lnTo>
                    <a:pt x="250190" y="44450"/>
                  </a:lnTo>
                  <a:lnTo>
                    <a:pt x="242570" y="52070"/>
                  </a:lnTo>
                  <a:lnTo>
                    <a:pt x="233680" y="59690"/>
                  </a:lnTo>
                  <a:lnTo>
                    <a:pt x="227330" y="69850"/>
                  </a:lnTo>
                  <a:lnTo>
                    <a:pt x="223520" y="80010"/>
                  </a:lnTo>
                  <a:lnTo>
                    <a:pt x="220980" y="91440"/>
                  </a:lnTo>
                  <a:lnTo>
                    <a:pt x="217170" y="100330"/>
                  </a:lnTo>
                  <a:lnTo>
                    <a:pt x="210820" y="107950"/>
                  </a:lnTo>
                  <a:lnTo>
                    <a:pt x="204470" y="114300"/>
                  </a:lnTo>
                  <a:lnTo>
                    <a:pt x="198120" y="123190"/>
                  </a:lnTo>
                  <a:lnTo>
                    <a:pt x="193040" y="132080"/>
                  </a:lnTo>
                  <a:lnTo>
                    <a:pt x="187960" y="143510"/>
                  </a:lnTo>
                  <a:lnTo>
                    <a:pt x="182880" y="152400"/>
                  </a:lnTo>
                  <a:lnTo>
                    <a:pt x="179070" y="158750"/>
                  </a:lnTo>
                  <a:lnTo>
                    <a:pt x="173990" y="165100"/>
                  </a:lnTo>
                  <a:lnTo>
                    <a:pt x="171450" y="172720"/>
                  </a:lnTo>
                  <a:lnTo>
                    <a:pt x="168910" y="180340"/>
                  </a:lnTo>
                  <a:lnTo>
                    <a:pt x="167640" y="187960"/>
                  </a:lnTo>
                  <a:lnTo>
                    <a:pt x="165100" y="195580"/>
                  </a:lnTo>
                  <a:lnTo>
                    <a:pt x="162560" y="203200"/>
                  </a:lnTo>
                  <a:lnTo>
                    <a:pt x="152400" y="22860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4" name="Freeform 83"/>
            <p:cNvSpPr/>
            <p:nvPr/>
          </p:nvSpPr>
          <p:spPr>
            <a:xfrm>
              <a:off x="5359400" y="4775200"/>
              <a:ext cx="38101" cy="25401"/>
            </a:xfrm>
            <a:custGeom>
              <a:avLst/>
              <a:gdLst/>
              <a:ahLst/>
              <a:cxnLst/>
              <a:rect l="0" t="0" r="0" b="0"/>
              <a:pathLst>
                <a:path w="38101" h="25401">
                  <a:moveTo>
                    <a:pt x="38100" y="0"/>
                  </a:moveTo>
                  <a:lnTo>
                    <a:pt x="30480" y="3810"/>
                  </a:lnTo>
                  <a:lnTo>
                    <a:pt x="0" y="2540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5" name="Freeform 84"/>
            <p:cNvSpPr/>
            <p:nvPr/>
          </p:nvSpPr>
          <p:spPr>
            <a:xfrm>
              <a:off x="5448300" y="4649470"/>
              <a:ext cx="148591" cy="198121"/>
            </a:xfrm>
            <a:custGeom>
              <a:avLst/>
              <a:gdLst/>
              <a:ahLst/>
              <a:cxnLst/>
              <a:rect l="0" t="0" r="0" b="0"/>
              <a:pathLst>
                <a:path w="148591" h="198121">
                  <a:moveTo>
                    <a:pt x="114300" y="11430"/>
                  </a:moveTo>
                  <a:lnTo>
                    <a:pt x="100330" y="5080"/>
                  </a:lnTo>
                  <a:lnTo>
                    <a:pt x="93980" y="2540"/>
                  </a:lnTo>
                  <a:lnTo>
                    <a:pt x="86360" y="1270"/>
                  </a:lnTo>
                  <a:lnTo>
                    <a:pt x="78740" y="0"/>
                  </a:lnTo>
                  <a:lnTo>
                    <a:pt x="71120" y="1270"/>
                  </a:lnTo>
                  <a:lnTo>
                    <a:pt x="62230" y="3810"/>
                  </a:lnTo>
                  <a:lnTo>
                    <a:pt x="54610" y="6350"/>
                  </a:lnTo>
                  <a:lnTo>
                    <a:pt x="48260" y="8890"/>
                  </a:lnTo>
                  <a:lnTo>
                    <a:pt x="41910" y="12700"/>
                  </a:lnTo>
                  <a:lnTo>
                    <a:pt x="36830" y="16510"/>
                  </a:lnTo>
                  <a:lnTo>
                    <a:pt x="35560" y="21590"/>
                  </a:lnTo>
                  <a:lnTo>
                    <a:pt x="38100" y="27940"/>
                  </a:lnTo>
                  <a:lnTo>
                    <a:pt x="41910" y="35560"/>
                  </a:lnTo>
                  <a:lnTo>
                    <a:pt x="48260" y="43180"/>
                  </a:lnTo>
                  <a:lnTo>
                    <a:pt x="54610" y="50800"/>
                  </a:lnTo>
                  <a:lnTo>
                    <a:pt x="68580" y="66040"/>
                  </a:lnTo>
                  <a:lnTo>
                    <a:pt x="78740" y="77470"/>
                  </a:lnTo>
                  <a:lnTo>
                    <a:pt x="140970" y="139700"/>
                  </a:lnTo>
                  <a:lnTo>
                    <a:pt x="144780" y="148590"/>
                  </a:lnTo>
                  <a:lnTo>
                    <a:pt x="147320" y="157480"/>
                  </a:lnTo>
                  <a:lnTo>
                    <a:pt x="148590" y="167640"/>
                  </a:lnTo>
                  <a:lnTo>
                    <a:pt x="147320" y="176530"/>
                  </a:lnTo>
                  <a:lnTo>
                    <a:pt x="143510" y="184150"/>
                  </a:lnTo>
                  <a:lnTo>
                    <a:pt x="138430" y="189230"/>
                  </a:lnTo>
                  <a:lnTo>
                    <a:pt x="129540" y="194310"/>
                  </a:lnTo>
                  <a:lnTo>
                    <a:pt x="120650" y="196850"/>
                  </a:lnTo>
                  <a:lnTo>
                    <a:pt x="110490" y="198120"/>
                  </a:lnTo>
                  <a:lnTo>
                    <a:pt x="100330" y="198120"/>
                  </a:lnTo>
                  <a:lnTo>
                    <a:pt x="90170" y="196850"/>
                  </a:lnTo>
                  <a:lnTo>
                    <a:pt x="81280" y="194310"/>
                  </a:lnTo>
                  <a:lnTo>
                    <a:pt x="71120" y="193040"/>
                  </a:lnTo>
                  <a:lnTo>
                    <a:pt x="59690" y="191770"/>
                  </a:lnTo>
                  <a:lnTo>
                    <a:pt x="48260" y="190500"/>
                  </a:lnTo>
                  <a:lnTo>
                    <a:pt x="38100" y="189230"/>
                  </a:lnTo>
                  <a:lnTo>
                    <a:pt x="27940" y="186690"/>
                  </a:lnTo>
                  <a:lnTo>
                    <a:pt x="0" y="17653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6" name="Freeform 85"/>
            <p:cNvSpPr/>
            <p:nvPr/>
          </p:nvSpPr>
          <p:spPr>
            <a:xfrm>
              <a:off x="5524500" y="4622800"/>
              <a:ext cx="165101" cy="12701"/>
            </a:xfrm>
            <a:custGeom>
              <a:avLst/>
              <a:gdLst/>
              <a:ahLst/>
              <a:cxnLst/>
              <a:rect l="0" t="0" r="0" b="0"/>
              <a:pathLst>
                <a:path w="165101" h="12701">
                  <a:moveTo>
                    <a:pt x="0" y="0"/>
                  </a:moveTo>
                  <a:lnTo>
                    <a:pt x="95250" y="0"/>
                  </a:lnTo>
                  <a:lnTo>
                    <a:pt x="110490" y="1270"/>
                  </a:lnTo>
                  <a:lnTo>
                    <a:pt x="124460" y="3810"/>
                  </a:lnTo>
                  <a:lnTo>
                    <a:pt x="165100" y="1270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7" name="Freeform 86"/>
            <p:cNvSpPr/>
            <p:nvPr/>
          </p:nvSpPr>
          <p:spPr>
            <a:xfrm>
              <a:off x="5905500" y="4585970"/>
              <a:ext cx="165101" cy="328931"/>
            </a:xfrm>
            <a:custGeom>
              <a:avLst/>
              <a:gdLst/>
              <a:ahLst/>
              <a:cxnLst/>
              <a:rect l="0" t="0" r="0" b="0"/>
              <a:pathLst>
                <a:path w="165101" h="328931">
                  <a:moveTo>
                    <a:pt x="0" y="328930"/>
                  </a:moveTo>
                  <a:lnTo>
                    <a:pt x="0" y="308610"/>
                  </a:lnTo>
                  <a:lnTo>
                    <a:pt x="1270" y="298450"/>
                  </a:lnTo>
                  <a:lnTo>
                    <a:pt x="3810" y="287020"/>
                  </a:lnTo>
                  <a:lnTo>
                    <a:pt x="6350" y="275590"/>
                  </a:lnTo>
                  <a:lnTo>
                    <a:pt x="8890" y="262890"/>
                  </a:lnTo>
                  <a:lnTo>
                    <a:pt x="10160" y="247650"/>
                  </a:lnTo>
                  <a:lnTo>
                    <a:pt x="11430" y="232410"/>
                  </a:lnTo>
                  <a:lnTo>
                    <a:pt x="11430" y="200660"/>
                  </a:lnTo>
                  <a:lnTo>
                    <a:pt x="12700" y="107950"/>
                  </a:lnTo>
                  <a:lnTo>
                    <a:pt x="13970" y="97790"/>
                  </a:lnTo>
                  <a:lnTo>
                    <a:pt x="16510" y="88900"/>
                  </a:lnTo>
                  <a:lnTo>
                    <a:pt x="19050" y="80010"/>
                  </a:lnTo>
                  <a:lnTo>
                    <a:pt x="21590" y="69850"/>
                  </a:lnTo>
                  <a:lnTo>
                    <a:pt x="22860" y="58420"/>
                  </a:lnTo>
                  <a:lnTo>
                    <a:pt x="24130" y="46990"/>
                  </a:lnTo>
                  <a:lnTo>
                    <a:pt x="25400" y="38100"/>
                  </a:lnTo>
                  <a:lnTo>
                    <a:pt x="27940" y="30480"/>
                  </a:lnTo>
                  <a:lnTo>
                    <a:pt x="31750" y="24130"/>
                  </a:lnTo>
                  <a:lnTo>
                    <a:pt x="36830" y="19050"/>
                  </a:lnTo>
                  <a:lnTo>
                    <a:pt x="43180" y="13970"/>
                  </a:lnTo>
                  <a:lnTo>
                    <a:pt x="49530" y="8890"/>
                  </a:lnTo>
                  <a:lnTo>
                    <a:pt x="57150" y="5080"/>
                  </a:lnTo>
                  <a:lnTo>
                    <a:pt x="64770" y="2540"/>
                  </a:lnTo>
                  <a:lnTo>
                    <a:pt x="72390" y="1270"/>
                  </a:lnTo>
                  <a:lnTo>
                    <a:pt x="82550" y="1270"/>
                  </a:lnTo>
                  <a:lnTo>
                    <a:pt x="92710" y="0"/>
                  </a:lnTo>
                  <a:lnTo>
                    <a:pt x="104140" y="0"/>
                  </a:lnTo>
                  <a:lnTo>
                    <a:pt x="113030" y="2540"/>
                  </a:lnTo>
                  <a:lnTo>
                    <a:pt x="120650" y="6350"/>
                  </a:lnTo>
                  <a:lnTo>
                    <a:pt x="127000" y="12700"/>
                  </a:lnTo>
                  <a:lnTo>
                    <a:pt x="134620" y="16510"/>
                  </a:lnTo>
                  <a:lnTo>
                    <a:pt x="140970" y="19050"/>
                  </a:lnTo>
                  <a:lnTo>
                    <a:pt x="165100" y="2413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8" name="Freeform 87"/>
            <p:cNvSpPr/>
            <p:nvPr/>
          </p:nvSpPr>
          <p:spPr>
            <a:xfrm>
              <a:off x="5803900" y="4742180"/>
              <a:ext cx="165101" cy="20321"/>
            </a:xfrm>
            <a:custGeom>
              <a:avLst/>
              <a:gdLst/>
              <a:ahLst/>
              <a:cxnLst/>
              <a:rect l="0" t="0" r="0" b="0"/>
              <a:pathLst>
                <a:path w="165101" h="20321">
                  <a:moveTo>
                    <a:pt x="0" y="7620"/>
                  </a:moveTo>
                  <a:lnTo>
                    <a:pt x="13970" y="1270"/>
                  </a:lnTo>
                  <a:lnTo>
                    <a:pt x="22860" y="0"/>
                  </a:lnTo>
                  <a:lnTo>
                    <a:pt x="35560" y="1270"/>
                  </a:lnTo>
                  <a:lnTo>
                    <a:pt x="48260" y="3810"/>
                  </a:lnTo>
                  <a:lnTo>
                    <a:pt x="63500" y="5080"/>
                  </a:lnTo>
                  <a:lnTo>
                    <a:pt x="78740" y="6350"/>
                  </a:lnTo>
                  <a:lnTo>
                    <a:pt x="95250" y="6350"/>
                  </a:lnTo>
                  <a:lnTo>
                    <a:pt x="110490" y="7620"/>
                  </a:lnTo>
                  <a:lnTo>
                    <a:pt x="124460" y="11430"/>
                  </a:lnTo>
                  <a:lnTo>
                    <a:pt x="165100" y="2032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9" name="Freeform 88"/>
            <p:cNvSpPr/>
            <p:nvPr/>
          </p:nvSpPr>
          <p:spPr>
            <a:xfrm>
              <a:off x="6057900" y="4724400"/>
              <a:ext cx="38101" cy="190501"/>
            </a:xfrm>
            <a:custGeom>
              <a:avLst/>
              <a:gdLst/>
              <a:ahLst/>
              <a:cxnLst/>
              <a:rect l="0" t="0" r="0" b="0"/>
              <a:pathLst>
                <a:path w="38101" h="190501">
                  <a:moveTo>
                    <a:pt x="38100" y="0"/>
                  </a:moveTo>
                  <a:lnTo>
                    <a:pt x="38100" y="13970"/>
                  </a:lnTo>
                  <a:lnTo>
                    <a:pt x="36830" y="21590"/>
                  </a:lnTo>
                  <a:lnTo>
                    <a:pt x="34290" y="31750"/>
                  </a:lnTo>
                  <a:lnTo>
                    <a:pt x="31750" y="41910"/>
                  </a:lnTo>
                  <a:lnTo>
                    <a:pt x="29210" y="53340"/>
                  </a:lnTo>
                  <a:lnTo>
                    <a:pt x="27940" y="64770"/>
                  </a:lnTo>
                  <a:lnTo>
                    <a:pt x="26670" y="77470"/>
                  </a:lnTo>
                  <a:lnTo>
                    <a:pt x="25400" y="90170"/>
                  </a:lnTo>
                  <a:lnTo>
                    <a:pt x="22860" y="101600"/>
                  </a:lnTo>
                  <a:lnTo>
                    <a:pt x="19050" y="114300"/>
                  </a:lnTo>
                  <a:lnTo>
                    <a:pt x="16510" y="125730"/>
                  </a:lnTo>
                  <a:lnTo>
                    <a:pt x="15240" y="135890"/>
                  </a:lnTo>
                  <a:lnTo>
                    <a:pt x="15240" y="146050"/>
                  </a:lnTo>
                  <a:lnTo>
                    <a:pt x="12700" y="154940"/>
                  </a:lnTo>
                  <a:lnTo>
                    <a:pt x="10160" y="163830"/>
                  </a:lnTo>
                  <a:lnTo>
                    <a:pt x="0" y="19050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0" name="Freeform 89"/>
            <p:cNvSpPr/>
            <p:nvPr/>
          </p:nvSpPr>
          <p:spPr>
            <a:xfrm>
              <a:off x="5994400" y="4800600"/>
              <a:ext cx="101601" cy="1"/>
            </a:xfrm>
            <a:custGeom>
              <a:avLst/>
              <a:gdLst/>
              <a:ahLst/>
              <a:cxnLst/>
              <a:rect l="0" t="0" r="0" b="0"/>
              <a:pathLst>
                <a:path w="101601" h="1">
                  <a:moveTo>
                    <a:pt x="0" y="0"/>
                  </a:moveTo>
                  <a:lnTo>
                    <a:pt x="101600" y="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1" name="Freeform 90"/>
            <p:cNvSpPr/>
            <p:nvPr/>
          </p:nvSpPr>
          <p:spPr>
            <a:xfrm>
              <a:off x="6193790" y="4560570"/>
              <a:ext cx="156211" cy="151131"/>
            </a:xfrm>
            <a:custGeom>
              <a:avLst/>
              <a:gdLst/>
              <a:ahLst/>
              <a:cxnLst/>
              <a:rect l="0" t="0" r="0" b="0"/>
              <a:pathLst>
                <a:path w="156211" h="151131">
                  <a:moveTo>
                    <a:pt x="3810" y="11430"/>
                  </a:moveTo>
                  <a:lnTo>
                    <a:pt x="17780" y="5080"/>
                  </a:lnTo>
                  <a:lnTo>
                    <a:pt x="25400" y="2540"/>
                  </a:lnTo>
                  <a:lnTo>
                    <a:pt x="35560" y="1270"/>
                  </a:lnTo>
                  <a:lnTo>
                    <a:pt x="45720" y="0"/>
                  </a:lnTo>
                  <a:lnTo>
                    <a:pt x="55880" y="1270"/>
                  </a:lnTo>
                  <a:lnTo>
                    <a:pt x="64770" y="3810"/>
                  </a:lnTo>
                  <a:lnTo>
                    <a:pt x="74930" y="6350"/>
                  </a:lnTo>
                  <a:lnTo>
                    <a:pt x="78740" y="10160"/>
                  </a:lnTo>
                  <a:lnTo>
                    <a:pt x="81280" y="16510"/>
                  </a:lnTo>
                  <a:lnTo>
                    <a:pt x="80010" y="22860"/>
                  </a:lnTo>
                  <a:lnTo>
                    <a:pt x="78740" y="29210"/>
                  </a:lnTo>
                  <a:lnTo>
                    <a:pt x="76200" y="34290"/>
                  </a:lnTo>
                  <a:lnTo>
                    <a:pt x="73660" y="39370"/>
                  </a:lnTo>
                  <a:lnTo>
                    <a:pt x="68580" y="43180"/>
                  </a:lnTo>
                  <a:lnTo>
                    <a:pt x="62230" y="45720"/>
                  </a:lnTo>
                  <a:lnTo>
                    <a:pt x="55880" y="46990"/>
                  </a:lnTo>
                  <a:lnTo>
                    <a:pt x="48260" y="50800"/>
                  </a:lnTo>
                  <a:lnTo>
                    <a:pt x="40640" y="55880"/>
                  </a:lnTo>
                  <a:lnTo>
                    <a:pt x="33020" y="62230"/>
                  </a:lnTo>
                  <a:lnTo>
                    <a:pt x="25400" y="67310"/>
                  </a:lnTo>
                  <a:lnTo>
                    <a:pt x="20320" y="72390"/>
                  </a:lnTo>
                  <a:lnTo>
                    <a:pt x="13970" y="77470"/>
                  </a:lnTo>
                  <a:lnTo>
                    <a:pt x="10160" y="83820"/>
                  </a:lnTo>
                  <a:lnTo>
                    <a:pt x="5080" y="91440"/>
                  </a:lnTo>
                  <a:lnTo>
                    <a:pt x="0" y="97790"/>
                  </a:lnTo>
                  <a:lnTo>
                    <a:pt x="0" y="102870"/>
                  </a:lnTo>
                  <a:lnTo>
                    <a:pt x="2540" y="106680"/>
                  </a:lnTo>
                  <a:lnTo>
                    <a:pt x="7620" y="109220"/>
                  </a:lnTo>
                  <a:lnTo>
                    <a:pt x="11430" y="111760"/>
                  </a:lnTo>
                  <a:lnTo>
                    <a:pt x="16510" y="114300"/>
                  </a:lnTo>
                  <a:lnTo>
                    <a:pt x="20320" y="118110"/>
                  </a:lnTo>
                  <a:lnTo>
                    <a:pt x="27940" y="120650"/>
                  </a:lnTo>
                  <a:lnTo>
                    <a:pt x="36830" y="121920"/>
                  </a:lnTo>
                  <a:lnTo>
                    <a:pt x="46990" y="123190"/>
                  </a:lnTo>
                  <a:lnTo>
                    <a:pt x="54610" y="125730"/>
                  </a:lnTo>
                  <a:lnTo>
                    <a:pt x="62230" y="128270"/>
                  </a:lnTo>
                  <a:lnTo>
                    <a:pt x="68580" y="132080"/>
                  </a:lnTo>
                  <a:lnTo>
                    <a:pt x="76200" y="134620"/>
                  </a:lnTo>
                  <a:lnTo>
                    <a:pt x="86360" y="135890"/>
                  </a:lnTo>
                  <a:lnTo>
                    <a:pt x="96520" y="135890"/>
                  </a:lnTo>
                  <a:lnTo>
                    <a:pt x="106680" y="138430"/>
                  </a:lnTo>
                  <a:lnTo>
                    <a:pt x="115570" y="140970"/>
                  </a:lnTo>
                  <a:lnTo>
                    <a:pt x="156210" y="15113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97" name="Group 96"/>
          <p:cNvGrpSpPr/>
          <p:nvPr/>
        </p:nvGrpSpPr>
        <p:grpSpPr>
          <a:xfrm>
            <a:off x="1549400" y="4127500"/>
            <a:ext cx="419101" cy="461011"/>
            <a:chOff x="1549400" y="4127500"/>
            <a:chExt cx="419101" cy="461011"/>
          </a:xfrm>
        </p:grpSpPr>
        <p:sp>
          <p:nvSpPr>
            <p:cNvPr id="93" name="Freeform 92"/>
            <p:cNvSpPr/>
            <p:nvPr/>
          </p:nvSpPr>
          <p:spPr>
            <a:xfrm>
              <a:off x="1549400" y="4127500"/>
              <a:ext cx="187961" cy="241301"/>
            </a:xfrm>
            <a:custGeom>
              <a:avLst/>
              <a:gdLst/>
              <a:ahLst/>
              <a:cxnLst/>
              <a:rect l="0" t="0" r="0" b="0"/>
              <a:pathLst>
                <a:path w="187961" h="241301">
                  <a:moveTo>
                    <a:pt x="127000" y="0"/>
                  </a:moveTo>
                  <a:lnTo>
                    <a:pt x="133350" y="20320"/>
                  </a:lnTo>
                  <a:lnTo>
                    <a:pt x="137160" y="27940"/>
                  </a:lnTo>
                  <a:lnTo>
                    <a:pt x="140970" y="34290"/>
                  </a:lnTo>
                  <a:lnTo>
                    <a:pt x="144780" y="39370"/>
                  </a:lnTo>
                  <a:lnTo>
                    <a:pt x="148590" y="46990"/>
                  </a:lnTo>
                  <a:lnTo>
                    <a:pt x="152400" y="57150"/>
                  </a:lnTo>
                  <a:lnTo>
                    <a:pt x="157480" y="67310"/>
                  </a:lnTo>
                  <a:lnTo>
                    <a:pt x="161290" y="77470"/>
                  </a:lnTo>
                  <a:lnTo>
                    <a:pt x="165100" y="87630"/>
                  </a:lnTo>
                  <a:lnTo>
                    <a:pt x="168910" y="96520"/>
                  </a:lnTo>
                  <a:lnTo>
                    <a:pt x="173990" y="104140"/>
                  </a:lnTo>
                  <a:lnTo>
                    <a:pt x="177800" y="110490"/>
                  </a:lnTo>
                  <a:lnTo>
                    <a:pt x="181610" y="115570"/>
                  </a:lnTo>
                  <a:lnTo>
                    <a:pt x="185420" y="123190"/>
                  </a:lnTo>
                  <a:lnTo>
                    <a:pt x="186690" y="133350"/>
                  </a:lnTo>
                  <a:lnTo>
                    <a:pt x="187960" y="143510"/>
                  </a:lnTo>
                  <a:lnTo>
                    <a:pt x="185420" y="152400"/>
                  </a:lnTo>
                  <a:lnTo>
                    <a:pt x="181610" y="160020"/>
                  </a:lnTo>
                  <a:lnTo>
                    <a:pt x="176530" y="165100"/>
                  </a:lnTo>
                  <a:lnTo>
                    <a:pt x="170180" y="170180"/>
                  </a:lnTo>
                  <a:lnTo>
                    <a:pt x="162560" y="172720"/>
                  </a:lnTo>
                  <a:lnTo>
                    <a:pt x="154940" y="173990"/>
                  </a:lnTo>
                  <a:lnTo>
                    <a:pt x="147320" y="176530"/>
                  </a:lnTo>
                  <a:lnTo>
                    <a:pt x="138430" y="180340"/>
                  </a:lnTo>
                  <a:lnTo>
                    <a:pt x="130810" y="182880"/>
                  </a:lnTo>
                  <a:lnTo>
                    <a:pt x="114300" y="191770"/>
                  </a:lnTo>
                  <a:lnTo>
                    <a:pt x="105410" y="195580"/>
                  </a:lnTo>
                  <a:lnTo>
                    <a:pt x="95250" y="199390"/>
                  </a:lnTo>
                  <a:lnTo>
                    <a:pt x="85090" y="203200"/>
                  </a:lnTo>
                  <a:lnTo>
                    <a:pt x="73660" y="207010"/>
                  </a:lnTo>
                  <a:lnTo>
                    <a:pt x="63500" y="212090"/>
                  </a:lnTo>
                  <a:lnTo>
                    <a:pt x="53340" y="215900"/>
                  </a:lnTo>
                  <a:lnTo>
                    <a:pt x="35560" y="224790"/>
                  </a:lnTo>
                  <a:lnTo>
                    <a:pt x="0" y="24130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4" name="Freeform 93"/>
            <p:cNvSpPr/>
            <p:nvPr/>
          </p:nvSpPr>
          <p:spPr>
            <a:xfrm>
              <a:off x="1663700" y="4419600"/>
              <a:ext cx="50801" cy="1"/>
            </a:xfrm>
            <a:custGeom>
              <a:avLst/>
              <a:gdLst/>
              <a:ahLst/>
              <a:cxnLst/>
              <a:rect l="0" t="0" r="0" b="0"/>
              <a:pathLst>
                <a:path w="50801" h="1">
                  <a:moveTo>
                    <a:pt x="50800" y="0"/>
                  </a:moveTo>
                  <a:lnTo>
                    <a:pt x="0" y="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5" name="Freeform 94"/>
            <p:cNvSpPr/>
            <p:nvPr/>
          </p:nvSpPr>
          <p:spPr>
            <a:xfrm>
              <a:off x="1765300" y="4399280"/>
              <a:ext cx="88901" cy="189231"/>
            </a:xfrm>
            <a:custGeom>
              <a:avLst/>
              <a:gdLst/>
              <a:ahLst/>
              <a:cxnLst/>
              <a:rect l="0" t="0" r="0" b="0"/>
              <a:pathLst>
                <a:path w="88901" h="189231">
                  <a:moveTo>
                    <a:pt x="88900" y="7620"/>
                  </a:moveTo>
                  <a:lnTo>
                    <a:pt x="82550" y="1270"/>
                  </a:lnTo>
                  <a:lnTo>
                    <a:pt x="77470" y="0"/>
                  </a:lnTo>
                  <a:lnTo>
                    <a:pt x="71120" y="1270"/>
                  </a:lnTo>
                  <a:lnTo>
                    <a:pt x="64770" y="3810"/>
                  </a:lnTo>
                  <a:lnTo>
                    <a:pt x="59690" y="8890"/>
                  </a:lnTo>
                  <a:lnTo>
                    <a:pt x="57150" y="16510"/>
                  </a:lnTo>
                  <a:lnTo>
                    <a:pt x="54610" y="26670"/>
                  </a:lnTo>
                  <a:lnTo>
                    <a:pt x="54610" y="36830"/>
                  </a:lnTo>
                  <a:lnTo>
                    <a:pt x="55880" y="48260"/>
                  </a:lnTo>
                  <a:lnTo>
                    <a:pt x="58420" y="59690"/>
                  </a:lnTo>
                  <a:lnTo>
                    <a:pt x="62230" y="71120"/>
                  </a:lnTo>
                  <a:lnTo>
                    <a:pt x="64770" y="81280"/>
                  </a:lnTo>
                  <a:lnTo>
                    <a:pt x="68580" y="90170"/>
                  </a:lnTo>
                  <a:lnTo>
                    <a:pt x="71120" y="99060"/>
                  </a:lnTo>
                  <a:lnTo>
                    <a:pt x="72390" y="107950"/>
                  </a:lnTo>
                  <a:lnTo>
                    <a:pt x="73660" y="116840"/>
                  </a:lnTo>
                  <a:lnTo>
                    <a:pt x="74930" y="125730"/>
                  </a:lnTo>
                  <a:lnTo>
                    <a:pt x="74930" y="134620"/>
                  </a:lnTo>
                  <a:lnTo>
                    <a:pt x="74930" y="143510"/>
                  </a:lnTo>
                  <a:lnTo>
                    <a:pt x="77470" y="151130"/>
                  </a:lnTo>
                  <a:lnTo>
                    <a:pt x="80010" y="160020"/>
                  </a:lnTo>
                  <a:lnTo>
                    <a:pt x="82550" y="168910"/>
                  </a:lnTo>
                  <a:lnTo>
                    <a:pt x="83820" y="175260"/>
                  </a:lnTo>
                  <a:lnTo>
                    <a:pt x="82550" y="181610"/>
                  </a:lnTo>
                  <a:lnTo>
                    <a:pt x="80010" y="186690"/>
                  </a:lnTo>
                  <a:lnTo>
                    <a:pt x="74930" y="189230"/>
                  </a:lnTo>
                  <a:lnTo>
                    <a:pt x="67310" y="189230"/>
                  </a:lnTo>
                  <a:lnTo>
                    <a:pt x="57150" y="187960"/>
                  </a:lnTo>
                  <a:lnTo>
                    <a:pt x="48260" y="184150"/>
                  </a:lnTo>
                  <a:lnTo>
                    <a:pt x="39370" y="179070"/>
                  </a:lnTo>
                  <a:lnTo>
                    <a:pt x="30480" y="172720"/>
                  </a:lnTo>
                  <a:lnTo>
                    <a:pt x="22860" y="167640"/>
                  </a:lnTo>
                  <a:lnTo>
                    <a:pt x="16510" y="161290"/>
                  </a:lnTo>
                  <a:lnTo>
                    <a:pt x="0" y="14732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6" name="Freeform 95"/>
            <p:cNvSpPr/>
            <p:nvPr/>
          </p:nvSpPr>
          <p:spPr>
            <a:xfrm>
              <a:off x="1879600" y="4381500"/>
              <a:ext cx="88901" cy="88901"/>
            </a:xfrm>
            <a:custGeom>
              <a:avLst/>
              <a:gdLst/>
              <a:ahLst/>
              <a:cxnLst/>
              <a:rect l="0" t="0" r="0" b="0"/>
              <a:pathLst>
                <a:path w="88901" h="88901">
                  <a:moveTo>
                    <a:pt x="0" y="0"/>
                  </a:moveTo>
                  <a:lnTo>
                    <a:pt x="13970" y="13970"/>
                  </a:lnTo>
                  <a:lnTo>
                    <a:pt x="19050" y="20320"/>
                  </a:lnTo>
                  <a:lnTo>
                    <a:pt x="24130" y="27940"/>
                  </a:lnTo>
                  <a:lnTo>
                    <a:pt x="29210" y="35560"/>
                  </a:lnTo>
                  <a:lnTo>
                    <a:pt x="34290" y="41910"/>
                  </a:lnTo>
                  <a:lnTo>
                    <a:pt x="41910" y="48260"/>
                  </a:lnTo>
                  <a:lnTo>
                    <a:pt x="48260" y="53340"/>
                  </a:lnTo>
                  <a:lnTo>
                    <a:pt x="55880" y="58420"/>
                  </a:lnTo>
                  <a:lnTo>
                    <a:pt x="64770" y="62230"/>
                  </a:lnTo>
                  <a:lnTo>
                    <a:pt x="88900" y="8890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102" name="Group 101"/>
          <p:cNvGrpSpPr/>
          <p:nvPr/>
        </p:nvGrpSpPr>
        <p:grpSpPr>
          <a:xfrm>
            <a:off x="1968500" y="3263900"/>
            <a:ext cx="546101" cy="177801"/>
            <a:chOff x="1968500" y="3263900"/>
            <a:chExt cx="546101" cy="177801"/>
          </a:xfrm>
        </p:grpSpPr>
        <p:sp>
          <p:nvSpPr>
            <p:cNvPr id="98" name="Freeform 97"/>
            <p:cNvSpPr/>
            <p:nvPr/>
          </p:nvSpPr>
          <p:spPr>
            <a:xfrm>
              <a:off x="1968500" y="3263900"/>
              <a:ext cx="177801" cy="177801"/>
            </a:xfrm>
            <a:custGeom>
              <a:avLst/>
              <a:gdLst/>
              <a:ahLst/>
              <a:cxnLst/>
              <a:rect l="0" t="0" r="0" b="0"/>
              <a:pathLst>
                <a:path w="177801" h="177801">
                  <a:moveTo>
                    <a:pt x="0" y="0"/>
                  </a:moveTo>
                  <a:lnTo>
                    <a:pt x="74930" y="0"/>
                  </a:lnTo>
                  <a:lnTo>
                    <a:pt x="86360" y="1270"/>
                  </a:lnTo>
                  <a:lnTo>
                    <a:pt x="97790" y="3810"/>
                  </a:lnTo>
                  <a:lnTo>
                    <a:pt x="106680" y="6350"/>
                  </a:lnTo>
                  <a:lnTo>
                    <a:pt x="116840" y="10160"/>
                  </a:lnTo>
                  <a:lnTo>
                    <a:pt x="125730" y="13970"/>
                  </a:lnTo>
                  <a:lnTo>
                    <a:pt x="134620" y="17780"/>
                  </a:lnTo>
                  <a:lnTo>
                    <a:pt x="152400" y="25400"/>
                  </a:lnTo>
                  <a:lnTo>
                    <a:pt x="160020" y="30480"/>
                  </a:lnTo>
                  <a:lnTo>
                    <a:pt x="166370" y="34290"/>
                  </a:lnTo>
                  <a:lnTo>
                    <a:pt x="170180" y="38100"/>
                  </a:lnTo>
                  <a:lnTo>
                    <a:pt x="172720" y="41910"/>
                  </a:lnTo>
                  <a:lnTo>
                    <a:pt x="173990" y="49530"/>
                  </a:lnTo>
                  <a:lnTo>
                    <a:pt x="175260" y="58420"/>
                  </a:lnTo>
                  <a:lnTo>
                    <a:pt x="176530" y="68580"/>
                  </a:lnTo>
                  <a:lnTo>
                    <a:pt x="176530" y="78740"/>
                  </a:lnTo>
                  <a:lnTo>
                    <a:pt x="177800" y="96520"/>
                  </a:lnTo>
                  <a:lnTo>
                    <a:pt x="175260" y="104140"/>
                  </a:lnTo>
                  <a:lnTo>
                    <a:pt x="170180" y="110490"/>
                  </a:lnTo>
                  <a:lnTo>
                    <a:pt x="163830" y="115570"/>
                  </a:lnTo>
                  <a:lnTo>
                    <a:pt x="158750" y="121920"/>
                  </a:lnTo>
                  <a:lnTo>
                    <a:pt x="153670" y="129540"/>
                  </a:lnTo>
                  <a:lnTo>
                    <a:pt x="148590" y="137160"/>
                  </a:lnTo>
                  <a:lnTo>
                    <a:pt x="143510" y="144780"/>
                  </a:lnTo>
                  <a:lnTo>
                    <a:pt x="135890" y="153670"/>
                  </a:lnTo>
                  <a:lnTo>
                    <a:pt x="114300" y="17780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9" name="Freeform 98"/>
            <p:cNvSpPr/>
            <p:nvPr/>
          </p:nvSpPr>
          <p:spPr>
            <a:xfrm>
              <a:off x="2209800" y="3403600"/>
              <a:ext cx="1" cy="12701"/>
            </a:xfrm>
            <a:custGeom>
              <a:avLst/>
              <a:gdLst/>
              <a:ahLst/>
              <a:cxnLst/>
              <a:rect l="0" t="0" r="0" b="0"/>
              <a:pathLst>
                <a:path w="1" h="12701">
                  <a:moveTo>
                    <a:pt x="0" y="0"/>
                  </a:moveTo>
                  <a:lnTo>
                    <a:pt x="0" y="1270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0" name="Freeform 99"/>
            <p:cNvSpPr/>
            <p:nvPr/>
          </p:nvSpPr>
          <p:spPr>
            <a:xfrm>
              <a:off x="2336800" y="3295650"/>
              <a:ext cx="72391" cy="137161"/>
            </a:xfrm>
            <a:custGeom>
              <a:avLst/>
              <a:gdLst/>
              <a:ahLst/>
              <a:cxnLst/>
              <a:rect l="0" t="0" r="0" b="0"/>
              <a:pathLst>
                <a:path w="72391" h="137161">
                  <a:moveTo>
                    <a:pt x="63500" y="6350"/>
                  </a:moveTo>
                  <a:lnTo>
                    <a:pt x="43180" y="6350"/>
                  </a:lnTo>
                  <a:lnTo>
                    <a:pt x="34290" y="5080"/>
                  </a:lnTo>
                  <a:lnTo>
                    <a:pt x="25400" y="2540"/>
                  </a:lnTo>
                  <a:lnTo>
                    <a:pt x="17780" y="0"/>
                  </a:lnTo>
                  <a:lnTo>
                    <a:pt x="11430" y="0"/>
                  </a:lnTo>
                  <a:lnTo>
                    <a:pt x="7620" y="3810"/>
                  </a:lnTo>
                  <a:lnTo>
                    <a:pt x="5080" y="8890"/>
                  </a:lnTo>
                  <a:lnTo>
                    <a:pt x="5080" y="13970"/>
                  </a:lnTo>
                  <a:lnTo>
                    <a:pt x="6350" y="17780"/>
                  </a:lnTo>
                  <a:lnTo>
                    <a:pt x="17780" y="43180"/>
                  </a:lnTo>
                  <a:lnTo>
                    <a:pt x="25400" y="50800"/>
                  </a:lnTo>
                  <a:lnTo>
                    <a:pt x="33020" y="58420"/>
                  </a:lnTo>
                  <a:lnTo>
                    <a:pt x="43180" y="66040"/>
                  </a:lnTo>
                  <a:lnTo>
                    <a:pt x="52070" y="73660"/>
                  </a:lnTo>
                  <a:lnTo>
                    <a:pt x="58420" y="78740"/>
                  </a:lnTo>
                  <a:lnTo>
                    <a:pt x="64770" y="85090"/>
                  </a:lnTo>
                  <a:lnTo>
                    <a:pt x="68580" y="92710"/>
                  </a:lnTo>
                  <a:lnTo>
                    <a:pt x="71120" y="101600"/>
                  </a:lnTo>
                  <a:lnTo>
                    <a:pt x="72390" y="111760"/>
                  </a:lnTo>
                  <a:lnTo>
                    <a:pt x="72390" y="120650"/>
                  </a:lnTo>
                  <a:lnTo>
                    <a:pt x="71120" y="128270"/>
                  </a:lnTo>
                  <a:lnTo>
                    <a:pt x="68580" y="133350"/>
                  </a:lnTo>
                  <a:lnTo>
                    <a:pt x="60960" y="135890"/>
                  </a:lnTo>
                  <a:lnTo>
                    <a:pt x="50800" y="137160"/>
                  </a:lnTo>
                  <a:lnTo>
                    <a:pt x="0" y="13335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1" name="Freeform 100"/>
            <p:cNvSpPr/>
            <p:nvPr/>
          </p:nvSpPr>
          <p:spPr>
            <a:xfrm>
              <a:off x="2413000" y="3263900"/>
              <a:ext cx="101601" cy="38101"/>
            </a:xfrm>
            <a:custGeom>
              <a:avLst/>
              <a:gdLst/>
              <a:ahLst/>
              <a:cxnLst/>
              <a:rect l="0" t="0" r="0" b="0"/>
              <a:pathLst>
                <a:path w="101601" h="38101">
                  <a:moveTo>
                    <a:pt x="0" y="0"/>
                  </a:moveTo>
                  <a:lnTo>
                    <a:pt x="13970" y="6350"/>
                  </a:lnTo>
                  <a:lnTo>
                    <a:pt x="20320" y="8890"/>
                  </a:lnTo>
                  <a:lnTo>
                    <a:pt x="27940" y="10160"/>
                  </a:lnTo>
                  <a:lnTo>
                    <a:pt x="35560" y="11430"/>
                  </a:lnTo>
                  <a:lnTo>
                    <a:pt x="43180" y="12700"/>
                  </a:lnTo>
                  <a:lnTo>
                    <a:pt x="52070" y="15240"/>
                  </a:lnTo>
                  <a:lnTo>
                    <a:pt x="59690" y="19050"/>
                  </a:lnTo>
                  <a:lnTo>
                    <a:pt x="68580" y="22860"/>
                  </a:lnTo>
                  <a:lnTo>
                    <a:pt x="101600" y="3810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111" name="Group 110"/>
          <p:cNvGrpSpPr/>
          <p:nvPr/>
        </p:nvGrpSpPr>
        <p:grpSpPr>
          <a:xfrm>
            <a:off x="304800" y="2125980"/>
            <a:ext cx="1841501" cy="350521"/>
            <a:chOff x="304800" y="2125980"/>
            <a:chExt cx="1841501" cy="350521"/>
          </a:xfrm>
        </p:grpSpPr>
        <p:sp>
          <p:nvSpPr>
            <p:cNvPr id="103" name="Freeform 102"/>
            <p:cNvSpPr/>
            <p:nvPr/>
          </p:nvSpPr>
          <p:spPr>
            <a:xfrm>
              <a:off x="1701800" y="2324100"/>
              <a:ext cx="138431" cy="152401"/>
            </a:xfrm>
            <a:custGeom>
              <a:avLst/>
              <a:gdLst/>
              <a:ahLst/>
              <a:cxnLst/>
              <a:rect l="0" t="0" r="0" b="0"/>
              <a:pathLst>
                <a:path w="138431" h="152401">
                  <a:moveTo>
                    <a:pt x="0" y="12700"/>
                  </a:moveTo>
                  <a:lnTo>
                    <a:pt x="13970" y="6350"/>
                  </a:lnTo>
                  <a:lnTo>
                    <a:pt x="22860" y="3810"/>
                  </a:lnTo>
                  <a:lnTo>
                    <a:pt x="35560" y="2540"/>
                  </a:lnTo>
                  <a:lnTo>
                    <a:pt x="48260" y="1270"/>
                  </a:lnTo>
                  <a:lnTo>
                    <a:pt x="62230" y="1270"/>
                  </a:lnTo>
                  <a:lnTo>
                    <a:pt x="88900" y="0"/>
                  </a:lnTo>
                  <a:lnTo>
                    <a:pt x="100330" y="1270"/>
                  </a:lnTo>
                  <a:lnTo>
                    <a:pt x="110490" y="3810"/>
                  </a:lnTo>
                  <a:lnTo>
                    <a:pt x="120650" y="6350"/>
                  </a:lnTo>
                  <a:lnTo>
                    <a:pt x="127000" y="10160"/>
                  </a:lnTo>
                  <a:lnTo>
                    <a:pt x="130810" y="13970"/>
                  </a:lnTo>
                  <a:lnTo>
                    <a:pt x="133350" y="17780"/>
                  </a:lnTo>
                  <a:lnTo>
                    <a:pt x="135890" y="24130"/>
                  </a:lnTo>
                  <a:lnTo>
                    <a:pt x="137160" y="33020"/>
                  </a:lnTo>
                  <a:lnTo>
                    <a:pt x="138430" y="43180"/>
                  </a:lnTo>
                  <a:lnTo>
                    <a:pt x="137160" y="52070"/>
                  </a:lnTo>
                  <a:lnTo>
                    <a:pt x="134620" y="58420"/>
                  </a:lnTo>
                  <a:lnTo>
                    <a:pt x="132080" y="64770"/>
                  </a:lnTo>
                  <a:lnTo>
                    <a:pt x="128270" y="72390"/>
                  </a:lnTo>
                  <a:lnTo>
                    <a:pt x="121920" y="82550"/>
                  </a:lnTo>
                  <a:lnTo>
                    <a:pt x="115570" y="92710"/>
                  </a:lnTo>
                  <a:lnTo>
                    <a:pt x="107950" y="101600"/>
                  </a:lnTo>
                  <a:lnTo>
                    <a:pt x="100330" y="107950"/>
                  </a:lnTo>
                  <a:lnTo>
                    <a:pt x="92710" y="114300"/>
                  </a:lnTo>
                  <a:lnTo>
                    <a:pt x="85090" y="121920"/>
                  </a:lnTo>
                  <a:lnTo>
                    <a:pt x="80010" y="129540"/>
                  </a:lnTo>
                  <a:lnTo>
                    <a:pt x="50800" y="15240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4" name="Freeform 103"/>
            <p:cNvSpPr/>
            <p:nvPr/>
          </p:nvSpPr>
          <p:spPr>
            <a:xfrm>
              <a:off x="1879600" y="2438400"/>
              <a:ext cx="12701" cy="1"/>
            </a:xfrm>
            <a:custGeom>
              <a:avLst/>
              <a:gdLst/>
              <a:ahLst/>
              <a:cxnLst/>
              <a:rect l="0" t="0" r="0" b="0"/>
              <a:pathLst>
                <a:path w="12701" h="1">
                  <a:moveTo>
                    <a:pt x="12700" y="0"/>
                  </a:moveTo>
                  <a:lnTo>
                    <a:pt x="0" y="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5" name="Freeform 104"/>
            <p:cNvSpPr/>
            <p:nvPr/>
          </p:nvSpPr>
          <p:spPr>
            <a:xfrm>
              <a:off x="1968500" y="2298700"/>
              <a:ext cx="78741" cy="152401"/>
            </a:xfrm>
            <a:custGeom>
              <a:avLst/>
              <a:gdLst/>
              <a:ahLst/>
              <a:cxnLst/>
              <a:rect l="0" t="0" r="0" b="0"/>
              <a:pathLst>
                <a:path w="78741" h="152401">
                  <a:moveTo>
                    <a:pt x="76200" y="0"/>
                  </a:moveTo>
                  <a:lnTo>
                    <a:pt x="62230" y="0"/>
                  </a:lnTo>
                  <a:lnTo>
                    <a:pt x="55880" y="2540"/>
                  </a:lnTo>
                  <a:lnTo>
                    <a:pt x="48260" y="7620"/>
                  </a:lnTo>
                  <a:lnTo>
                    <a:pt x="40640" y="13970"/>
                  </a:lnTo>
                  <a:lnTo>
                    <a:pt x="33020" y="19050"/>
                  </a:lnTo>
                  <a:lnTo>
                    <a:pt x="24130" y="24130"/>
                  </a:lnTo>
                  <a:lnTo>
                    <a:pt x="16510" y="29210"/>
                  </a:lnTo>
                  <a:lnTo>
                    <a:pt x="13970" y="33020"/>
                  </a:lnTo>
                  <a:lnTo>
                    <a:pt x="15240" y="38100"/>
                  </a:lnTo>
                  <a:lnTo>
                    <a:pt x="17780" y="41910"/>
                  </a:lnTo>
                  <a:lnTo>
                    <a:pt x="24130" y="46990"/>
                  </a:lnTo>
                  <a:lnTo>
                    <a:pt x="29210" y="50800"/>
                  </a:lnTo>
                  <a:lnTo>
                    <a:pt x="36830" y="54610"/>
                  </a:lnTo>
                  <a:lnTo>
                    <a:pt x="43180" y="60960"/>
                  </a:lnTo>
                  <a:lnTo>
                    <a:pt x="48260" y="67310"/>
                  </a:lnTo>
                  <a:lnTo>
                    <a:pt x="53340" y="74930"/>
                  </a:lnTo>
                  <a:lnTo>
                    <a:pt x="59690" y="81280"/>
                  </a:lnTo>
                  <a:lnTo>
                    <a:pt x="66040" y="86360"/>
                  </a:lnTo>
                  <a:lnTo>
                    <a:pt x="73660" y="91440"/>
                  </a:lnTo>
                  <a:lnTo>
                    <a:pt x="77470" y="97790"/>
                  </a:lnTo>
                  <a:lnTo>
                    <a:pt x="78740" y="104140"/>
                  </a:lnTo>
                  <a:lnTo>
                    <a:pt x="77470" y="111760"/>
                  </a:lnTo>
                  <a:lnTo>
                    <a:pt x="76200" y="118110"/>
                  </a:lnTo>
                  <a:lnTo>
                    <a:pt x="73660" y="124460"/>
                  </a:lnTo>
                  <a:lnTo>
                    <a:pt x="69850" y="129540"/>
                  </a:lnTo>
                  <a:lnTo>
                    <a:pt x="63500" y="134620"/>
                  </a:lnTo>
                  <a:lnTo>
                    <a:pt x="54610" y="138430"/>
                  </a:lnTo>
                  <a:lnTo>
                    <a:pt x="0" y="15240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6" name="Freeform 105"/>
            <p:cNvSpPr/>
            <p:nvPr/>
          </p:nvSpPr>
          <p:spPr>
            <a:xfrm>
              <a:off x="2032000" y="2260600"/>
              <a:ext cx="114301" cy="12701"/>
            </a:xfrm>
            <a:custGeom>
              <a:avLst/>
              <a:gdLst/>
              <a:ahLst/>
              <a:cxnLst/>
              <a:rect l="0" t="0" r="0" b="0"/>
              <a:pathLst>
                <a:path w="114301" h="12701">
                  <a:moveTo>
                    <a:pt x="0" y="12700"/>
                  </a:moveTo>
                  <a:lnTo>
                    <a:pt x="13970" y="12700"/>
                  </a:lnTo>
                  <a:lnTo>
                    <a:pt x="20320" y="11430"/>
                  </a:lnTo>
                  <a:lnTo>
                    <a:pt x="27940" y="8890"/>
                  </a:lnTo>
                  <a:lnTo>
                    <a:pt x="35560" y="6350"/>
                  </a:lnTo>
                  <a:lnTo>
                    <a:pt x="44450" y="3810"/>
                  </a:lnTo>
                  <a:lnTo>
                    <a:pt x="54610" y="2540"/>
                  </a:lnTo>
                  <a:lnTo>
                    <a:pt x="114300" y="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7" name="Freeform 106"/>
            <p:cNvSpPr/>
            <p:nvPr/>
          </p:nvSpPr>
          <p:spPr>
            <a:xfrm>
              <a:off x="304800" y="2125980"/>
              <a:ext cx="96521" cy="96521"/>
            </a:xfrm>
            <a:custGeom>
              <a:avLst/>
              <a:gdLst/>
              <a:ahLst/>
              <a:cxnLst/>
              <a:rect l="0" t="0" r="0" b="0"/>
              <a:pathLst>
                <a:path w="96521" h="96521">
                  <a:moveTo>
                    <a:pt x="0" y="7620"/>
                  </a:moveTo>
                  <a:lnTo>
                    <a:pt x="13970" y="1270"/>
                  </a:lnTo>
                  <a:lnTo>
                    <a:pt x="20320" y="0"/>
                  </a:lnTo>
                  <a:lnTo>
                    <a:pt x="27940" y="1270"/>
                  </a:lnTo>
                  <a:lnTo>
                    <a:pt x="35560" y="3810"/>
                  </a:lnTo>
                  <a:lnTo>
                    <a:pt x="43180" y="6350"/>
                  </a:lnTo>
                  <a:lnTo>
                    <a:pt x="52070" y="8890"/>
                  </a:lnTo>
                  <a:lnTo>
                    <a:pt x="59690" y="12700"/>
                  </a:lnTo>
                  <a:lnTo>
                    <a:pt x="68580" y="15240"/>
                  </a:lnTo>
                  <a:lnTo>
                    <a:pt x="76200" y="16510"/>
                  </a:lnTo>
                  <a:lnTo>
                    <a:pt x="85090" y="17780"/>
                  </a:lnTo>
                  <a:lnTo>
                    <a:pt x="90170" y="22860"/>
                  </a:lnTo>
                  <a:lnTo>
                    <a:pt x="93980" y="30480"/>
                  </a:lnTo>
                  <a:lnTo>
                    <a:pt x="96520" y="39370"/>
                  </a:lnTo>
                  <a:lnTo>
                    <a:pt x="95250" y="49530"/>
                  </a:lnTo>
                  <a:lnTo>
                    <a:pt x="91440" y="57150"/>
                  </a:lnTo>
                  <a:lnTo>
                    <a:pt x="86360" y="66040"/>
                  </a:lnTo>
                  <a:lnTo>
                    <a:pt x="81280" y="73660"/>
                  </a:lnTo>
                  <a:lnTo>
                    <a:pt x="77470" y="80010"/>
                  </a:lnTo>
                  <a:lnTo>
                    <a:pt x="63500" y="9652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8" name="Freeform 107"/>
            <p:cNvSpPr/>
            <p:nvPr/>
          </p:nvSpPr>
          <p:spPr>
            <a:xfrm>
              <a:off x="444500" y="2209800"/>
              <a:ext cx="25401" cy="25401"/>
            </a:xfrm>
            <a:custGeom>
              <a:avLst/>
              <a:gdLst/>
              <a:ahLst/>
              <a:cxnLst/>
              <a:rect l="0" t="0" r="0" b="0"/>
              <a:pathLst>
                <a:path w="25401" h="25401">
                  <a:moveTo>
                    <a:pt x="25400" y="0"/>
                  </a:moveTo>
                  <a:lnTo>
                    <a:pt x="0" y="2540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9" name="Freeform 108"/>
            <p:cNvSpPr/>
            <p:nvPr/>
          </p:nvSpPr>
          <p:spPr>
            <a:xfrm>
              <a:off x="457200" y="2146300"/>
              <a:ext cx="88901" cy="152401"/>
            </a:xfrm>
            <a:custGeom>
              <a:avLst/>
              <a:gdLst/>
              <a:ahLst/>
              <a:cxnLst/>
              <a:rect l="0" t="0" r="0" b="0"/>
              <a:pathLst>
                <a:path w="88901" h="152401">
                  <a:moveTo>
                    <a:pt x="88900" y="0"/>
                  </a:moveTo>
                  <a:lnTo>
                    <a:pt x="74930" y="6350"/>
                  </a:lnTo>
                  <a:lnTo>
                    <a:pt x="69850" y="11430"/>
                  </a:lnTo>
                  <a:lnTo>
                    <a:pt x="64770" y="17780"/>
                  </a:lnTo>
                  <a:lnTo>
                    <a:pt x="59690" y="24130"/>
                  </a:lnTo>
                  <a:lnTo>
                    <a:pt x="54610" y="30480"/>
                  </a:lnTo>
                  <a:lnTo>
                    <a:pt x="46990" y="35560"/>
                  </a:lnTo>
                  <a:lnTo>
                    <a:pt x="40640" y="40640"/>
                  </a:lnTo>
                  <a:lnTo>
                    <a:pt x="35560" y="45720"/>
                  </a:lnTo>
                  <a:lnTo>
                    <a:pt x="31750" y="49530"/>
                  </a:lnTo>
                  <a:lnTo>
                    <a:pt x="29210" y="54610"/>
                  </a:lnTo>
                  <a:lnTo>
                    <a:pt x="29210" y="60960"/>
                  </a:lnTo>
                  <a:lnTo>
                    <a:pt x="30480" y="67310"/>
                  </a:lnTo>
                  <a:lnTo>
                    <a:pt x="33020" y="74930"/>
                  </a:lnTo>
                  <a:lnTo>
                    <a:pt x="36830" y="82550"/>
                  </a:lnTo>
                  <a:lnTo>
                    <a:pt x="39370" y="90170"/>
                  </a:lnTo>
                  <a:lnTo>
                    <a:pt x="43180" y="97790"/>
                  </a:lnTo>
                  <a:lnTo>
                    <a:pt x="46990" y="105410"/>
                  </a:lnTo>
                  <a:lnTo>
                    <a:pt x="50800" y="110490"/>
                  </a:lnTo>
                  <a:lnTo>
                    <a:pt x="55880" y="116840"/>
                  </a:lnTo>
                  <a:lnTo>
                    <a:pt x="55880" y="120650"/>
                  </a:lnTo>
                  <a:lnTo>
                    <a:pt x="52070" y="125730"/>
                  </a:lnTo>
                  <a:lnTo>
                    <a:pt x="46990" y="130810"/>
                  </a:lnTo>
                  <a:lnTo>
                    <a:pt x="41910" y="134620"/>
                  </a:lnTo>
                  <a:lnTo>
                    <a:pt x="34290" y="139700"/>
                  </a:lnTo>
                  <a:lnTo>
                    <a:pt x="0" y="15240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0" name="Freeform 109"/>
            <p:cNvSpPr/>
            <p:nvPr/>
          </p:nvSpPr>
          <p:spPr>
            <a:xfrm>
              <a:off x="482600" y="2159000"/>
              <a:ext cx="63501" cy="25401"/>
            </a:xfrm>
            <a:custGeom>
              <a:avLst/>
              <a:gdLst/>
              <a:ahLst/>
              <a:cxnLst/>
              <a:rect l="0" t="0" r="0" b="0"/>
              <a:pathLst>
                <a:path w="63501" h="25401">
                  <a:moveTo>
                    <a:pt x="0" y="25400"/>
                  </a:moveTo>
                  <a:lnTo>
                    <a:pt x="6350" y="19050"/>
                  </a:lnTo>
                  <a:lnTo>
                    <a:pt x="11430" y="15240"/>
                  </a:lnTo>
                  <a:lnTo>
                    <a:pt x="17780" y="11430"/>
                  </a:lnTo>
                  <a:lnTo>
                    <a:pt x="24130" y="7620"/>
                  </a:lnTo>
                  <a:lnTo>
                    <a:pt x="31750" y="5080"/>
                  </a:lnTo>
                  <a:lnTo>
                    <a:pt x="39370" y="3810"/>
                  </a:lnTo>
                  <a:lnTo>
                    <a:pt x="63500" y="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116" name="Group 115"/>
          <p:cNvGrpSpPr/>
          <p:nvPr/>
        </p:nvGrpSpPr>
        <p:grpSpPr>
          <a:xfrm>
            <a:off x="114300" y="3281680"/>
            <a:ext cx="279401" cy="160021"/>
            <a:chOff x="114300" y="3281680"/>
            <a:chExt cx="279401" cy="160021"/>
          </a:xfrm>
        </p:grpSpPr>
        <p:sp>
          <p:nvSpPr>
            <p:cNvPr id="112" name="Freeform 111"/>
            <p:cNvSpPr/>
            <p:nvPr/>
          </p:nvSpPr>
          <p:spPr>
            <a:xfrm>
              <a:off x="114300" y="3281680"/>
              <a:ext cx="92711" cy="96521"/>
            </a:xfrm>
            <a:custGeom>
              <a:avLst/>
              <a:gdLst/>
              <a:ahLst/>
              <a:cxnLst/>
              <a:rect l="0" t="0" r="0" b="0"/>
              <a:pathLst>
                <a:path w="92711" h="96521">
                  <a:moveTo>
                    <a:pt x="0" y="7620"/>
                  </a:moveTo>
                  <a:lnTo>
                    <a:pt x="13970" y="1270"/>
                  </a:lnTo>
                  <a:lnTo>
                    <a:pt x="20320" y="0"/>
                  </a:lnTo>
                  <a:lnTo>
                    <a:pt x="27940" y="1270"/>
                  </a:lnTo>
                  <a:lnTo>
                    <a:pt x="35560" y="3810"/>
                  </a:lnTo>
                  <a:lnTo>
                    <a:pt x="43180" y="5080"/>
                  </a:lnTo>
                  <a:lnTo>
                    <a:pt x="52070" y="6350"/>
                  </a:lnTo>
                  <a:lnTo>
                    <a:pt x="59690" y="6350"/>
                  </a:lnTo>
                  <a:lnTo>
                    <a:pt x="66040" y="10160"/>
                  </a:lnTo>
                  <a:lnTo>
                    <a:pt x="72390" y="13970"/>
                  </a:lnTo>
                  <a:lnTo>
                    <a:pt x="77470" y="20320"/>
                  </a:lnTo>
                  <a:lnTo>
                    <a:pt x="87630" y="31750"/>
                  </a:lnTo>
                  <a:lnTo>
                    <a:pt x="92710" y="35560"/>
                  </a:lnTo>
                  <a:lnTo>
                    <a:pt x="92710" y="43180"/>
                  </a:lnTo>
                  <a:lnTo>
                    <a:pt x="90170" y="53340"/>
                  </a:lnTo>
                  <a:lnTo>
                    <a:pt x="63500" y="9652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3" name="Freeform 112"/>
            <p:cNvSpPr/>
            <p:nvPr/>
          </p:nvSpPr>
          <p:spPr>
            <a:xfrm>
              <a:off x="228600" y="3378200"/>
              <a:ext cx="12701" cy="1"/>
            </a:xfrm>
            <a:custGeom>
              <a:avLst/>
              <a:gdLst/>
              <a:ahLst/>
              <a:cxnLst/>
              <a:rect l="0" t="0" r="0" b="0"/>
              <a:pathLst>
                <a:path w="12701" h="1">
                  <a:moveTo>
                    <a:pt x="12700" y="0"/>
                  </a:moveTo>
                  <a:lnTo>
                    <a:pt x="0" y="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4" name="Freeform 113"/>
            <p:cNvSpPr/>
            <p:nvPr/>
          </p:nvSpPr>
          <p:spPr>
            <a:xfrm>
              <a:off x="292100" y="3327400"/>
              <a:ext cx="38101" cy="114301"/>
            </a:xfrm>
            <a:custGeom>
              <a:avLst/>
              <a:gdLst/>
              <a:ahLst/>
              <a:cxnLst/>
              <a:rect l="0" t="0" r="0" b="0"/>
              <a:pathLst>
                <a:path w="38101" h="114301">
                  <a:moveTo>
                    <a:pt x="38100" y="0"/>
                  </a:moveTo>
                  <a:lnTo>
                    <a:pt x="24130" y="0"/>
                  </a:lnTo>
                  <a:lnTo>
                    <a:pt x="19050" y="2540"/>
                  </a:lnTo>
                  <a:lnTo>
                    <a:pt x="13970" y="7620"/>
                  </a:lnTo>
                  <a:lnTo>
                    <a:pt x="8890" y="13970"/>
                  </a:lnTo>
                  <a:lnTo>
                    <a:pt x="7620" y="21590"/>
                  </a:lnTo>
                  <a:lnTo>
                    <a:pt x="7620" y="31750"/>
                  </a:lnTo>
                  <a:lnTo>
                    <a:pt x="10160" y="41910"/>
                  </a:lnTo>
                  <a:lnTo>
                    <a:pt x="10160" y="52070"/>
                  </a:lnTo>
                  <a:lnTo>
                    <a:pt x="11430" y="60960"/>
                  </a:lnTo>
                  <a:lnTo>
                    <a:pt x="11430" y="71120"/>
                  </a:lnTo>
                  <a:lnTo>
                    <a:pt x="13970" y="80010"/>
                  </a:lnTo>
                  <a:lnTo>
                    <a:pt x="16510" y="88900"/>
                  </a:lnTo>
                  <a:lnTo>
                    <a:pt x="19050" y="96520"/>
                  </a:lnTo>
                  <a:lnTo>
                    <a:pt x="20320" y="102870"/>
                  </a:lnTo>
                  <a:lnTo>
                    <a:pt x="19050" y="106680"/>
                  </a:lnTo>
                  <a:lnTo>
                    <a:pt x="0" y="11430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5" name="Freeform 114"/>
            <p:cNvSpPr/>
            <p:nvPr/>
          </p:nvSpPr>
          <p:spPr>
            <a:xfrm>
              <a:off x="317500" y="3314700"/>
              <a:ext cx="76201" cy="1"/>
            </a:xfrm>
            <a:custGeom>
              <a:avLst/>
              <a:gdLst/>
              <a:ahLst/>
              <a:cxnLst/>
              <a:rect l="0" t="0" r="0" b="0"/>
              <a:pathLst>
                <a:path w="76201" h="1">
                  <a:moveTo>
                    <a:pt x="0" y="0"/>
                  </a:moveTo>
                  <a:lnTo>
                    <a:pt x="76200" y="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121" name="Group 120"/>
          <p:cNvGrpSpPr/>
          <p:nvPr/>
        </p:nvGrpSpPr>
        <p:grpSpPr>
          <a:xfrm>
            <a:off x="203200" y="4241800"/>
            <a:ext cx="393701" cy="190501"/>
            <a:chOff x="203200" y="4241800"/>
            <a:chExt cx="393701" cy="190501"/>
          </a:xfrm>
        </p:grpSpPr>
        <p:sp>
          <p:nvSpPr>
            <p:cNvPr id="117" name="Freeform 116"/>
            <p:cNvSpPr/>
            <p:nvPr/>
          </p:nvSpPr>
          <p:spPr>
            <a:xfrm>
              <a:off x="203200" y="4246880"/>
              <a:ext cx="119381" cy="172721"/>
            </a:xfrm>
            <a:custGeom>
              <a:avLst/>
              <a:gdLst/>
              <a:ahLst/>
              <a:cxnLst/>
              <a:rect l="0" t="0" r="0" b="0"/>
              <a:pathLst>
                <a:path w="119381" h="172721">
                  <a:moveTo>
                    <a:pt x="0" y="7620"/>
                  </a:moveTo>
                  <a:lnTo>
                    <a:pt x="20320" y="1270"/>
                  </a:lnTo>
                  <a:lnTo>
                    <a:pt x="29210" y="0"/>
                  </a:lnTo>
                  <a:lnTo>
                    <a:pt x="38100" y="1270"/>
                  </a:lnTo>
                  <a:lnTo>
                    <a:pt x="45720" y="3810"/>
                  </a:lnTo>
                  <a:lnTo>
                    <a:pt x="55880" y="5080"/>
                  </a:lnTo>
                  <a:lnTo>
                    <a:pt x="67310" y="6350"/>
                  </a:lnTo>
                  <a:lnTo>
                    <a:pt x="78740" y="6350"/>
                  </a:lnTo>
                  <a:lnTo>
                    <a:pt x="87630" y="7620"/>
                  </a:lnTo>
                  <a:lnTo>
                    <a:pt x="95250" y="11430"/>
                  </a:lnTo>
                  <a:lnTo>
                    <a:pt x="101600" y="13970"/>
                  </a:lnTo>
                  <a:lnTo>
                    <a:pt x="106680" y="19050"/>
                  </a:lnTo>
                  <a:lnTo>
                    <a:pt x="111760" y="25400"/>
                  </a:lnTo>
                  <a:lnTo>
                    <a:pt x="116840" y="31750"/>
                  </a:lnTo>
                  <a:lnTo>
                    <a:pt x="119380" y="38100"/>
                  </a:lnTo>
                  <a:lnTo>
                    <a:pt x="119380" y="43180"/>
                  </a:lnTo>
                  <a:lnTo>
                    <a:pt x="116840" y="48260"/>
                  </a:lnTo>
                  <a:lnTo>
                    <a:pt x="107950" y="82550"/>
                  </a:lnTo>
                  <a:lnTo>
                    <a:pt x="106680" y="93980"/>
                  </a:lnTo>
                  <a:lnTo>
                    <a:pt x="104140" y="105410"/>
                  </a:lnTo>
                  <a:lnTo>
                    <a:pt x="104140" y="114300"/>
                  </a:lnTo>
                  <a:lnTo>
                    <a:pt x="100330" y="124460"/>
                  </a:lnTo>
                  <a:lnTo>
                    <a:pt x="95250" y="133350"/>
                  </a:lnTo>
                  <a:lnTo>
                    <a:pt x="88900" y="142240"/>
                  </a:lnTo>
                  <a:lnTo>
                    <a:pt x="81280" y="149860"/>
                  </a:lnTo>
                  <a:lnTo>
                    <a:pt x="73660" y="156210"/>
                  </a:lnTo>
                  <a:lnTo>
                    <a:pt x="50800" y="17272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8" name="Freeform 117"/>
            <p:cNvSpPr/>
            <p:nvPr/>
          </p:nvSpPr>
          <p:spPr>
            <a:xfrm>
              <a:off x="368300" y="4381500"/>
              <a:ext cx="25401" cy="25401"/>
            </a:xfrm>
            <a:custGeom>
              <a:avLst/>
              <a:gdLst/>
              <a:ahLst/>
              <a:cxnLst/>
              <a:rect l="0" t="0" r="0" b="0"/>
              <a:pathLst>
                <a:path w="25401" h="25401">
                  <a:moveTo>
                    <a:pt x="25400" y="0"/>
                  </a:moveTo>
                  <a:lnTo>
                    <a:pt x="17780" y="3810"/>
                  </a:lnTo>
                  <a:lnTo>
                    <a:pt x="0" y="2540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9" name="Freeform 118"/>
            <p:cNvSpPr/>
            <p:nvPr/>
          </p:nvSpPr>
          <p:spPr>
            <a:xfrm>
              <a:off x="482600" y="4272280"/>
              <a:ext cx="63501" cy="160021"/>
            </a:xfrm>
            <a:custGeom>
              <a:avLst/>
              <a:gdLst/>
              <a:ahLst/>
              <a:cxnLst/>
              <a:rect l="0" t="0" r="0" b="0"/>
              <a:pathLst>
                <a:path w="63501" h="160021">
                  <a:moveTo>
                    <a:pt x="63500" y="7620"/>
                  </a:moveTo>
                  <a:lnTo>
                    <a:pt x="49530" y="1270"/>
                  </a:lnTo>
                  <a:lnTo>
                    <a:pt x="41910" y="0"/>
                  </a:lnTo>
                  <a:lnTo>
                    <a:pt x="31750" y="1270"/>
                  </a:lnTo>
                  <a:lnTo>
                    <a:pt x="21590" y="3810"/>
                  </a:lnTo>
                  <a:lnTo>
                    <a:pt x="13970" y="7620"/>
                  </a:lnTo>
                  <a:lnTo>
                    <a:pt x="8890" y="12700"/>
                  </a:lnTo>
                  <a:lnTo>
                    <a:pt x="6350" y="20320"/>
                  </a:lnTo>
                  <a:lnTo>
                    <a:pt x="3810" y="25400"/>
                  </a:lnTo>
                  <a:lnTo>
                    <a:pt x="2540" y="30480"/>
                  </a:lnTo>
                  <a:lnTo>
                    <a:pt x="1270" y="35560"/>
                  </a:lnTo>
                  <a:lnTo>
                    <a:pt x="2540" y="43180"/>
                  </a:lnTo>
                  <a:lnTo>
                    <a:pt x="5080" y="52070"/>
                  </a:lnTo>
                  <a:lnTo>
                    <a:pt x="7620" y="63500"/>
                  </a:lnTo>
                  <a:lnTo>
                    <a:pt x="10160" y="71120"/>
                  </a:lnTo>
                  <a:lnTo>
                    <a:pt x="13970" y="78740"/>
                  </a:lnTo>
                  <a:lnTo>
                    <a:pt x="17780" y="83820"/>
                  </a:lnTo>
                  <a:lnTo>
                    <a:pt x="20320" y="92710"/>
                  </a:lnTo>
                  <a:lnTo>
                    <a:pt x="21590" y="102870"/>
                  </a:lnTo>
                  <a:lnTo>
                    <a:pt x="22860" y="113030"/>
                  </a:lnTo>
                  <a:lnTo>
                    <a:pt x="22860" y="123190"/>
                  </a:lnTo>
                  <a:lnTo>
                    <a:pt x="20320" y="132080"/>
                  </a:lnTo>
                  <a:lnTo>
                    <a:pt x="0" y="16002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0" name="Freeform 119"/>
            <p:cNvSpPr/>
            <p:nvPr/>
          </p:nvSpPr>
          <p:spPr>
            <a:xfrm>
              <a:off x="482600" y="4241800"/>
              <a:ext cx="114301" cy="1"/>
            </a:xfrm>
            <a:custGeom>
              <a:avLst/>
              <a:gdLst/>
              <a:ahLst/>
              <a:cxnLst/>
              <a:rect l="0" t="0" r="0" b="0"/>
              <a:pathLst>
                <a:path w="114301" h="1">
                  <a:moveTo>
                    <a:pt x="0" y="0"/>
                  </a:moveTo>
                  <a:lnTo>
                    <a:pt x="114300" y="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124" name="Group 123"/>
          <p:cNvGrpSpPr/>
          <p:nvPr/>
        </p:nvGrpSpPr>
        <p:grpSpPr>
          <a:xfrm>
            <a:off x="850900" y="2717800"/>
            <a:ext cx="723901" cy="63501"/>
            <a:chOff x="850900" y="2717800"/>
            <a:chExt cx="723901" cy="63501"/>
          </a:xfrm>
        </p:grpSpPr>
        <p:sp>
          <p:nvSpPr>
            <p:cNvPr id="122" name="Freeform 121"/>
            <p:cNvSpPr/>
            <p:nvPr/>
          </p:nvSpPr>
          <p:spPr>
            <a:xfrm>
              <a:off x="1562100" y="2717800"/>
              <a:ext cx="12701" cy="12701"/>
            </a:xfrm>
            <a:custGeom>
              <a:avLst/>
              <a:gdLst/>
              <a:ahLst/>
              <a:cxnLst/>
              <a:rect l="0" t="0" r="0" b="0"/>
              <a:pathLst>
                <a:path w="12701" h="12701">
                  <a:moveTo>
                    <a:pt x="0" y="0"/>
                  </a:moveTo>
                  <a:lnTo>
                    <a:pt x="12700" y="1270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3" name="Freeform 122"/>
            <p:cNvSpPr/>
            <p:nvPr/>
          </p:nvSpPr>
          <p:spPr>
            <a:xfrm>
              <a:off x="850900" y="2768600"/>
              <a:ext cx="12701" cy="12701"/>
            </a:xfrm>
            <a:custGeom>
              <a:avLst/>
              <a:gdLst/>
              <a:ahLst/>
              <a:cxnLst/>
              <a:rect l="0" t="0" r="0" b="0"/>
              <a:pathLst>
                <a:path w="12701" h="12701">
                  <a:moveTo>
                    <a:pt x="0" y="0"/>
                  </a:moveTo>
                  <a:lnTo>
                    <a:pt x="12700" y="1270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125" name="Freeform 124"/>
          <p:cNvSpPr/>
          <p:nvPr/>
        </p:nvSpPr>
        <p:spPr>
          <a:xfrm>
            <a:off x="457200" y="3327400"/>
            <a:ext cx="1" cy="12701"/>
          </a:xfrm>
          <a:custGeom>
            <a:avLst/>
            <a:gdLst/>
            <a:ahLst/>
            <a:cxnLst/>
            <a:rect l="0" t="0" r="0" b="0"/>
            <a:pathLst>
              <a:path w="1" h="12701">
                <a:moveTo>
                  <a:pt x="0" y="0"/>
                </a:moveTo>
                <a:lnTo>
                  <a:pt x="0" y="1270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nvGrpSpPr>
          <p:cNvPr id="128" name="Group 127"/>
          <p:cNvGrpSpPr/>
          <p:nvPr/>
        </p:nvGrpSpPr>
        <p:grpSpPr>
          <a:xfrm>
            <a:off x="609600" y="4000500"/>
            <a:ext cx="749301" cy="165101"/>
            <a:chOff x="609600" y="4000500"/>
            <a:chExt cx="749301" cy="165101"/>
          </a:xfrm>
        </p:grpSpPr>
        <p:sp>
          <p:nvSpPr>
            <p:cNvPr id="126" name="Freeform 125"/>
            <p:cNvSpPr/>
            <p:nvPr/>
          </p:nvSpPr>
          <p:spPr>
            <a:xfrm>
              <a:off x="609600" y="4000500"/>
              <a:ext cx="25401" cy="1"/>
            </a:xfrm>
            <a:custGeom>
              <a:avLst/>
              <a:gdLst/>
              <a:ahLst/>
              <a:cxnLst/>
              <a:rect l="0" t="0" r="0" b="0"/>
              <a:pathLst>
                <a:path w="25401" h="1">
                  <a:moveTo>
                    <a:pt x="25400" y="0"/>
                  </a:moveTo>
                  <a:lnTo>
                    <a:pt x="0" y="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7" name="Freeform 126"/>
            <p:cNvSpPr/>
            <p:nvPr/>
          </p:nvSpPr>
          <p:spPr>
            <a:xfrm>
              <a:off x="1346200" y="4152900"/>
              <a:ext cx="12701" cy="12701"/>
            </a:xfrm>
            <a:custGeom>
              <a:avLst/>
              <a:gdLst/>
              <a:ahLst/>
              <a:cxnLst/>
              <a:rect l="0" t="0" r="0" b="0"/>
              <a:pathLst>
                <a:path w="12701" h="12701">
                  <a:moveTo>
                    <a:pt x="0" y="0"/>
                  </a:moveTo>
                  <a:lnTo>
                    <a:pt x="12700" y="1270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129" name="Freeform 128"/>
          <p:cNvSpPr/>
          <p:nvPr/>
        </p:nvSpPr>
        <p:spPr>
          <a:xfrm>
            <a:off x="1689100" y="3390900"/>
            <a:ext cx="12701" cy="1"/>
          </a:xfrm>
          <a:custGeom>
            <a:avLst/>
            <a:gdLst/>
            <a:ahLst/>
            <a:cxnLst/>
            <a:rect l="0" t="0" r="0" b="0"/>
            <a:pathLst>
              <a:path w="12701" h="1">
                <a:moveTo>
                  <a:pt x="12700" y="0"/>
                </a:moveTo>
                <a:lnTo>
                  <a:pt x="0" y="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nvGrpSpPr>
          <p:cNvPr id="142" name="Group 141"/>
          <p:cNvGrpSpPr/>
          <p:nvPr/>
        </p:nvGrpSpPr>
        <p:grpSpPr>
          <a:xfrm>
            <a:off x="4546600" y="4927600"/>
            <a:ext cx="1789431" cy="1397001"/>
            <a:chOff x="4546600" y="4927600"/>
            <a:chExt cx="1789431" cy="1397001"/>
          </a:xfrm>
        </p:grpSpPr>
        <p:sp>
          <p:nvSpPr>
            <p:cNvPr id="130" name="Freeform 129"/>
            <p:cNvSpPr/>
            <p:nvPr/>
          </p:nvSpPr>
          <p:spPr>
            <a:xfrm>
              <a:off x="5285740" y="4927600"/>
              <a:ext cx="186691" cy="317501"/>
            </a:xfrm>
            <a:custGeom>
              <a:avLst/>
              <a:gdLst/>
              <a:ahLst/>
              <a:cxnLst/>
              <a:rect l="0" t="0" r="0" b="0"/>
              <a:pathLst>
                <a:path w="186691" h="317501">
                  <a:moveTo>
                    <a:pt x="137160" y="0"/>
                  </a:moveTo>
                  <a:lnTo>
                    <a:pt x="119380" y="35560"/>
                  </a:lnTo>
                  <a:lnTo>
                    <a:pt x="113030" y="43180"/>
                  </a:lnTo>
                  <a:lnTo>
                    <a:pt x="104140" y="52070"/>
                  </a:lnTo>
                  <a:lnTo>
                    <a:pt x="93980" y="59690"/>
                  </a:lnTo>
                  <a:lnTo>
                    <a:pt x="85090" y="69850"/>
                  </a:lnTo>
                  <a:lnTo>
                    <a:pt x="78740" y="80010"/>
                  </a:lnTo>
                  <a:lnTo>
                    <a:pt x="72390" y="91440"/>
                  </a:lnTo>
                  <a:lnTo>
                    <a:pt x="67310" y="100330"/>
                  </a:lnTo>
                  <a:lnTo>
                    <a:pt x="62230" y="107950"/>
                  </a:lnTo>
                  <a:lnTo>
                    <a:pt x="57150" y="114300"/>
                  </a:lnTo>
                  <a:lnTo>
                    <a:pt x="52070" y="121920"/>
                  </a:lnTo>
                  <a:lnTo>
                    <a:pt x="44450" y="128270"/>
                  </a:lnTo>
                  <a:lnTo>
                    <a:pt x="38100" y="137160"/>
                  </a:lnTo>
                  <a:lnTo>
                    <a:pt x="31750" y="144780"/>
                  </a:lnTo>
                  <a:lnTo>
                    <a:pt x="25400" y="152400"/>
                  </a:lnTo>
                  <a:lnTo>
                    <a:pt x="20320" y="161290"/>
                  </a:lnTo>
                  <a:lnTo>
                    <a:pt x="15240" y="170180"/>
                  </a:lnTo>
                  <a:lnTo>
                    <a:pt x="6350" y="186690"/>
                  </a:lnTo>
                  <a:lnTo>
                    <a:pt x="3810" y="196850"/>
                  </a:lnTo>
                  <a:lnTo>
                    <a:pt x="1270" y="207010"/>
                  </a:lnTo>
                  <a:lnTo>
                    <a:pt x="0" y="218440"/>
                  </a:lnTo>
                  <a:lnTo>
                    <a:pt x="1270" y="229870"/>
                  </a:lnTo>
                  <a:lnTo>
                    <a:pt x="2540" y="242570"/>
                  </a:lnTo>
                  <a:lnTo>
                    <a:pt x="5080" y="255270"/>
                  </a:lnTo>
                  <a:lnTo>
                    <a:pt x="10160" y="264160"/>
                  </a:lnTo>
                  <a:lnTo>
                    <a:pt x="15240" y="271780"/>
                  </a:lnTo>
                  <a:lnTo>
                    <a:pt x="21590" y="279400"/>
                  </a:lnTo>
                  <a:lnTo>
                    <a:pt x="29210" y="284480"/>
                  </a:lnTo>
                  <a:lnTo>
                    <a:pt x="36830" y="289560"/>
                  </a:lnTo>
                  <a:lnTo>
                    <a:pt x="44450" y="294640"/>
                  </a:lnTo>
                  <a:lnTo>
                    <a:pt x="55880" y="298450"/>
                  </a:lnTo>
                  <a:lnTo>
                    <a:pt x="68580" y="300990"/>
                  </a:lnTo>
                  <a:lnTo>
                    <a:pt x="83820" y="302260"/>
                  </a:lnTo>
                  <a:lnTo>
                    <a:pt x="95250" y="302260"/>
                  </a:lnTo>
                  <a:lnTo>
                    <a:pt x="106680" y="303530"/>
                  </a:lnTo>
                  <a:lnTo>
                    <a:pt x="116840" y="303530"/>
                  </a:lnTo>
                  <a:lnTo>
                    <a:pt x="128270" y="302260"/>
                  </a:lnTo>
                  <a:lnTo>
                    <a:pt x="139700" y="300990"/>
                  </a:lnTo>
                  <a:lnTo>
                    <a:pt x="151130" y="297180"/>
                  </a:lnTo>
                  <a:lnTo>
                    <a:pt x="161290" y="293370"/>
                  </a:lnTo>
                  <a:lnTo>
                    <a:pt x="168910" y="287020"/>
                  </a:lnTo>
                  <a:lnTo>
                    <a:pt x="175260" y="280670"/>
                  </a:lnTo>
                  <a:lnTo>
                    <a:pt x="179070" y="273050"/>
                  </a:lnTo>
                  <a:lnTo>
                    <a:pt x="181610" y="265430"/>
                  </a:lnTo>
                  <a:lnTo>
                    <a:pt x="184150" y="257810"/>
                  </a:lnTo>
                  <a:lnTo>
                    <a:pt x="185420" y="250190"/>
                  </a:lnTo>
                  <a:lnTo>
                    <a:pt x="186690" y="245110"/>
                  </a:lnTo>
                  <a:lnTo>
                    <a:pt x="186690" y="238760"/>
                  </a:lnTo>
                  <a:lnTo>
                    <a:pt x="184150" y="233680"/>
                  </a:lnTo>
                  <a:lnTo>
                    <a:pt x="180340" y="229870"/>
                  </a:lnTo>
                  <a:lnTo>
                    <a:pt x="173990" y="224790"/>
                  </a:lnTo>
                  <a:lnTo>
                    <a:pt x="166370" y="222250"/>
                  </a:lnTo>
                  <a:lnTo>
                    <a:pt x="156210" y="219710"/>
                  </a:lnTo>
                  <a:lnTo>
                    <a:pt x="146050" y="218440"/>
                  </a:lnTo>
                  <a:lnTo>
                    <a:pt x="135890" y="219710"/>
                  </a:lnTo>
                  <a:lnTo>
                    <a:pt x="127000" y="220980"/>
                  </a:lnTo>
                  <a:lnTo>
                    <a:pt x="116840" y="223520"/>
                  </a:lnTo>
                  <a:lnTo>
                    <a:pt x="107950" y="226060"/>
                  </a:lnTo>
                  <a:lnTo>
                    <a:pt x="99060" y="229870"/>
                  </a:lnTo>
                  <a:lnTo>
                    <a:pt x="91440" y="233680"/>
                  </a:lnTo>
                  <a:lnTo>
                    <a:pt x="83820" y="237490"/>
                  </a:lnTo>
                  <a:lnTo>
                    <a:pt x="77470" y="241300"/>
                  </a:lnTo>
                  <a:lnTo>
                    <a:pt x="72390" y="246380"/>
                  </a:lnTo>
                  <a:lnTo>
                    <a:pt x="67310" y="252730"/>
                  </a:lnTo>
                  <a:lnTo>
                    <a:pt x="62230" y="261620"/>
                  </a:lnTo>
                  <a:lnTo>
                    <a:pt x="57150" y="271780"/>
                  </a:lnTo>
                  <a:lnTo>
                    <a:pt x="53340" y="279400"/>
                  </a:lnTo>
                  <a:lnTo>
                    <a:pt x="48260" y="287020"/>
                  </a:lnTo>
                  <a:lnTo>
                    <a:pt x="35560" y="31750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1" name="Freeform 130"/>
            <p:cNvSpPr/>
            <p:nvPr/>
          </p:nvSpPr>
          <p:spPr>
            <a:xfrm>
              <a:off x="4953000" y="5194300"/>
              <a:ext cx="736601" cy="139701"/>
            </a:xfrm>
            <a:custGeom>
              <a:avLst/>
              <a:gdLst/>
              <a:ahLst/>
              <a:cxnLst/>
              <a:rect l="0" t="0" r="0" b="0"/>
              <a:pathLst>
                <a:path w="736601" h="139701">
                  <a:moveTo>
                    <a:pt x="0" y="0"/>
                  </a:moveTo>
                  <a:lnTo>
                    <a:pt x="13970" y="13970"/>
                  </a:lnTo>
                  <a:lnTo>
                    <a:pt x="21590" y="19050"/>
                  </a:lnTo>
                  <a:lnTo>
                    <a:pt x="31750" y="24130"/>
                  </a:lnTo>
                  <a:lnTo>
                    <a:pt x="41910" y="29210"/>
                  </a:lnTo>
                  <a:lnTo>
                    <a:pt x="52070" y="31750"/>
                  </a:lnTo>
                  <a:lnTo>
                    <a:pt x="71120" y="35560"/>
                  </a:lnTo>
                  <a:lnTo>
                    <a:pt x="88900" y="36830"/>
                  </a:lnTo>
                  <a:lnTo>
                    <a:pt x="106680" y="39370"/>
                  </a:lnTo>
                  <a:lnTo>
                    <a:pt x="118110" y="41910"/>
                  </a:lnTo>
                  <a:lnTo>
                    <a:pt x="129540" y="44450"/>
                  </a:lnTo>
                  <a:lnTo>
                    <a:pt x="143510" y="46990"/>
                  </a:lnTo>
                  <a:lnTo>
                    <a:pt x="161290" y="48260"/>
                  </a:lnTo>
                  <a:lnTo>
                    <a:pt x="195580" y="49530"/>
                  </a:lnTo>
                  <a:lnTo>
                    <a:pt x="224790" y="50800"/>
                  </a:lnTo>
                  <a:lnTo>
                    <a:pt x="238760" y="52070"/>
                  </a:lnTo>
                  <a:lnTo>
                    <a:pt x="252730" y="54610"/>
                  </a:lnTo>
                  <a:lnTo>
                    <a:pt x="265430" y="57150"/>
                  </a:lnTo>
                  <a:lnTo>
                    <a:pt x="280670" y="59690"/>
                  </a:lnTo>
                  <a:lnTo>
                    <a:pt x="295910" y="60960"/>
                  </a:lnTo>
                  <a:lnTo>
                    <a:pt x="311150" y="62230"/>
                  </a:lnTo>
                  <a:lnTo>
                    <a:pt x="327660" y="63500"/>
                  </a:lnTo>
                  <a:lnTo>
                    <a:pt x="344170" y="66040"/>
                  </a:lnTo>
                  <a:lnTo>
                    <a:pt x="417830" y="81280"/>
                  </a:lnTo>
                  <a:lnTo>
                    <a:pt x="436880" y="83820"/>
                  </a:lnTo>
                  <a:lnTo>
                    <a:pt x="454660" y="85090"/>
                  </a:lnTo>
                  <a:lnTo>
                    <a:pt x="472440" y="86360"/>
                  </a:lnTo>
                  <a:lnTo>
                    <a:pt x="490220" y="87630"/>
                  </a:lnTo>
                  <a:lnTo>
                    <a:pt x="524510" y="87630"/>
                  </a:lnTo>
                  <a:lnTo>
                    <a:pt x="541020" y="90170"/>
                  </a:lnTo>
                  <a:lnTo>
                    <a:pt x="558800" y="92710"/>
                  </a:lnTo>
                  <a:lnTo>
                    <a:pt x="575310" y="95250"/>
                  </a:lnTo>
                  <a:lnTo>
                    <a:pt x="590550" y="99060"/>
                  </a:lnTo>
                  <a:lnTo>
                    <a:pt x="605790" y="102870"/>
                  </a:lnTo>
                  <a:lnTo>
                    <a:pt x="635000" y="110490"/>
                  </a:lnTo>
                  <a:lnTo>
                    <a:pt x="666750" y="118110"/>
                  </a:lnTo>
                  <a:lnTo>
                    <a:pt x="680720" y="123190"/>
                  </a:lnTo>
                  <a:lnTo>
                    <a:pt x="736600" y="13970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2" name="Freeform 131"/>
            <p:cNvSpPr/>
            <p:nvPr/>
          </p:nvSpPr>
          <p:spPr>
            <a:xfrm>
              <a:off x="4790440" y="5588000"/>
              <a:ext cx="175261" cy="254001"/>
            </a:xfrm>
            <a:custGeom>
              <a:avLst/>
              <a:gdLst/>
              <a:ahLst/>
              <a:cxnLst/>
              <a:rect l="0" t="0" r="0" b="0"/>
              <a:pathLst>
                <a:path w="175261" h="254001">
                  <a:moveTo>
                    <a:pt x="22860" y="0"/>
                  </a:moveTo>
                  <a:lnTo>
                    <a:pt x="16510" y="20320"/>
                  </a:lnTo>
                  <a:lnTo>
                    <a:pt x="13970" y="29210"/>
                  </a:lnTo>
                  <a:lnTo>
                    <a:pt x="12700" y="38100"/>
                  </a:lnTo>
                  <a:lnTo>
                    <a:pt x="11430" y="45720"/>
                  </a:lnTo>
                  <a:lnTo>
                    <a:pt x="10160" y="55880"/>
                  </a:lnTo>
                  <a:lnTo>
                    <a:pt x="7620" y="67310"/>
                  </a:lnTo>
                  <a:lnTo>
                    <a:pt x="3810" y="78740"/>
                  </a:lnTo>
                  <a:lnTo>
                    <a:pt x="1270" y="88900"/>
                  </a:lnTo>
                  <a:lnTo>
                    <a:pt x="0" y="99060"/>
                  </a:lnTo>
                  <a:lnTo>
                    <a:pt x="0" y="107950"/>
                  </a:lnTo>
                  <a:lnTo>
                    <a:pt x="0" y="119380"/>
                  </a:lnTo>
                  <a:lnTo>
                    <a:pt x="2540" y="129540"/>
                  </a:lnTo>
                  <a:lnTo>
                    <a:pt x="5080" y="142240"/>
                  </a:lnTo>
                  <a:lnTo>
                    <a:pt x="6350" y="152400"/>
                  </a:lnTo>
                  <a:lnTo>
                    <a:pt x="7620" y="162560"/>
                  </a:lnTo>
                  <a:lnTo>
                    <a:pt x="8890" y="171450"/>
                  </a:lnTo>
                  <a:lnTo>
                    <a:pt x="10160" y="179070"/>
                  </a:lnTo>
                  <a:lnTo>
                    <a:pt x="12700" y="185420"/>
                  </a:lnTo>
                  <a:lnTo>
                    <a:pt x="16510" y="191770"/>
                  </a:lnTo>
                  <a:lnTo>
                    <a:pt x="22860" y="198120"/>
                  </a:lnTo>
                  <a:lnTo>
                    <a:pt x="31750" y="205740"/>
                  </a:lnTo>
                  <a:lnTo>
                    <a:pt x="40640" y="213360"/>
                  </a:lnTo>
                  <a:lnTo>
                    <a:pt x="53340" y="219710"/>
                  </a:lnTo>
                  <a:lnTo>
                    <a:pt x="67310" y="226060"/>
                  </a:lnTo>
                  <a:lnTo>
                    <a:pt x="82550" y="231140"/>
                  </a:lnTo>
                  <a:lnTo>
                    <a:pt x="95250" y="236220"/>
                  </a:lnTo>
                  <a:lnTo>
                    <a:pt x="106680" y="240030"/>
                  </a:lnTo>
                  <a:lnTo>
                    <a:pt x="116840" y="245110"/>
                  </a:lnTo>
                  <a:lnTo>
                    <a:pt x="127000" y="247650"/>
                  </a:lnTo>
                  <a:lnTo>
                    <a:pt x="139700" y="250190"/>
                  </a:lnTo>
                  <a:lnTo>
                    <a:pt x="175260" y="25400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3" name="Freeform 132"/>
            <p:cNvSpPr/>
            <p:nvPr/>
          </p:nvSpPr>
          <p:spPr>
            <a:xfrm>
              <a:off x="4927600" y="5626100"/>
              <a:ext cx="88901" cy="406401"/>
            </a:xfrm>
            <a:custGeom>
              <a:avLst/>
              <a:gdLst/>
              <a:ahLst/>
              <a:cxnLst/>
              <a:rect l="0" t="0" r="0" b="0"/>
              <a:pathLst>
                <a:path w="88901" h="406401">
                  <a:moveTo>
                    <a:pt x="88900" y="0"/>
                  </a:moveTo>
                  <a:lnTo>
                    <a:pt x="71120" y="53340"/>
                  </a:lnTo>
                  <a:lnTo>
                    <a:pt x="67310" y="66040"/>
                  </a:lnTo>
                  <a:lnTo>
                    <a:pt x="58420" y="96520"/>
                  </a:lnTo>
                  <a:lnTo>
                    <a:pt x="55880" y="109220"/>
                  </a:lnTo>
                  <a:lnTo>
                    <a:pt x="54610" y="120650"/>
                  </a:lnTo>
                  <a:lnTo>
                    <a:pt x="53340" y="130810"/>
                  </a:lnTo>
                  <a:lnTo>
                    <a:pt x="52070" y="143510"/>
                  </a:lnTo>
                  <a:lnTo>
                    <a:pt x="52070" y="157480"/>
                  </a:lnTo>
                  <a:lnTo>
                    <a:pt x="52070" y="172720"/>
                  </a:lnTo>
                  <a:lnTo>
                    <a:pt x="49530" y="185420"/>
                  </a:lnTo>
                  <a:lnTo>
                    <a:pt x="46990" y="196850"/>
                  </a:lnTo>
                  <a:lnTo>
                    <a:pt x="40640" y="218440"/>
                  </a:lnTo>
                  <a:lnTo>
                    <a:pt x="33020" y="242570"/>
                  </a:lnTo>
                  <a:lnTo>
                    <a:pt x="30480" y="254000"/>
                  </a:lnTo>
                  <a:lnTo>
                    <a:pt x="29210" y="264160"/>
                  </a:lnTo>
                  <a:lnTo>
                    <a:pt x="27940" y="273050"/>
                  </a:lnTo>
                  <a:lnTo>
                    <a:pt x="25400" y="284480"/>
                  </a:lnTo>
                  <a:lnTo>
                    <a:pt x="22860" y="298450"/>
                  </a:lnTo>
                  <a:lnTo>
                    <a:pt x="11430" y="345440"/>
                  </a:lnTo>
                  <a:lnTo>
                    <a:pt x="0" y="40640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4" name="Freeform 133"/>
            <p:cNvSpPr/>
            <p:nvPr/>
          </p:nvSpPr>
          <p:spPr>
            <a:xfrm>
              <a:off x="5041900" y="5715000"/>
              <a:ext cx="152401" cy="316231"/>
            </a:xfrm>
            <a:custGeom>
              <a:avLst/>
              <a:gdLst/>
              <a:ahLst/>
              <a:cxnLst/>
              <a:rect l="0" t="0" r="0" b="0"/>
              <a:pathLst>
                <a:path w="152401" h="316231">
                  <a:moveTo>
                    <a:pt x="152400" y="0"/>
                  </a:moveTo>
                  <a:lnTo>
                    <a:pt x="138430" y="0"/>
                  </a:lnTo>
                  <a:lnTo>
                    <a:pt x="132080" y="1270"/>
                  </a:lnTo>
                  <a:lnTo>
                    <a:pt x="124460" y="3810"/>
                  </a:lnTo>
                  <a:lnTo>
                    <a:pt x="116840" y="6350"/>
                  </a:lnTo>
                  <a:lnTo>
                    <a:pt x="97790" y="13970"/>
                  </a:lnTo>
                  <a:lnTo>
                    <a:pt x="86360" y="17780"/>
                  </a:lnTo>
                  <a:lnTo>
                    <a:pt x="77470" y="21590"/>
                  </a:lnTo>
                  <a:lnTo>
                    <a:pt x="69850" y="25400"/>
                  </a:lnTo>
                  <a:lnTo>
                    <a:pt x="63500" y="30480"/>
                  </a:lnTo>
                  <a:lnTo>
                    <a:pt x="58420" y="35560"/>
                  </a:lnTo>
                  <a:lnTo>
                    <a:pt x="52070" y="41910"/>
                  </a:lnTo>
                  <a:lnTo>
                    <a:pt x="48260" y="49530"/>
                  </a:lnTo>
                  <a:lnTo>
                    <a:pt x="46990" y="58420"/>
                  </a:lnTo>
                  <a:lnTo>
                    <a:pt x="49530" y="68580"/>
                  </a:lnTo>
                  <a:lnTo>
                    <a:pt x="54610" y="80010"/>
                  </a:lnTo>
                  <a:lnTo>
                    <a:pt x="57150" y="90170"/>
                  </a:lnTo>
                  <a:lnTo>
                    <a:pt x="59690" y="99060"/>
                  </a:lnTo>
                  <a:lnTo>
                    <a:pt x="60960" y="107950"/>
                  </a:lnTo>
                  <a:lnTo>
                    <a:pt x="63500" y="115570"/>
                  </a:lnTo>
                  <a:lnTo>
                    <a:pt x="66040" y="121920"/>
                  </a:lnTo>
                  <a:lnTo>
                    <a:pt x="69850" y="128270"/>
                  </a:lnTo>
                  <a:lnTo>
                    <a:pt x="81280" y="146050"/>
                  </a:lnTo>
                  <a:lnTo>
                    <a:pt x="87630" y="156210"/>
                  </a:lnTo>
                  <a:lnTo>
                    <a:pt x="93980" y="165100"/>
                  </a:lnTo>
                  <a:lnTo>
                    <a:pt x="99060" y="172720"/>
                  </a:lnTo>
                  <a:lnTo>
                    <a:pt x="104140" y="177800"/>
                  </a:lnTo>
                  <a:lnTo>
                    <a:pt x="109220" y="185420"/>
                  </a:lnTo>
                  <a:lnTo>
                    <a:pt x="113030" y="193040"/>
                  </a:lnTo>
                  <a:lnTo>
                    <a:pt x="118110" y="200660"/>
                  </a:lnTo>
                  <a:lnTo>
                    <a:pt x="127000" y="215900"/>
                  </a:lnTo>
                  <a:lnTo>
                    <a:pt x="143510" y="250190"/>
                  </a:lnTo>
                  <a:lnTo>
                    <a:pt x="147320" y="260350"/>
                  </a:lnTo>
                  <a:lnTo>
                    <a:pt x="148590" y="270510"/>
                  </a:lnTo>
                  <a:lnTo>
                    <a:pt x="149860" y="281940"/>
                  </a:lnTo>
                  <a:lnTo>
                    <a:pt x="147320" y="290830"/>
                  </a:lnTo>
                  <a:lnTo>
                    <a:pt x="143510" y="298450"/>
                  </a:lnTo>
                  <a:lnTo>
                    <a:pt x="138430" y="304800"/>
                  </a:lnTo>
                  <a:lnTo>
                    <a:pt x="133350" y="308610"/>
                  </a:lnTo>
                  <a:lnTo>
                    <a:pt x="128270" y="312420"/>
                  </a:lnTo>
                  <a:lnTo>
                    <a:pt x="123190" y="313690"/>
                  </a:lnTo>
                  <a:lnTo>
                    <a:pt x="118110" y="314960"/>
                  </a:lnTo>
                  <a:lnTo>
                    <a:pt x="110490" y="316230"/>
                  </a:lnTo>
                  <a:lnTo>
                    <a:pt x="104140" y="316230"/>
                  </a:lnTo>
                  <a:lnTo>
                    <a:pt x="92710" y="314960"/>
                  </a:lnTo>
                  <a:lnTo>
                    <a:pt x="80010" y="313690"/>
                  </a:lnTo>
                  <a:lnTo>
                    <a:pt x="66040" y="309880"/>
                  </a:lnTo>
                  <a:lnTo>
                    <a:pt x="52070" y="307340"/>
                  </a:lnTo>
                  <a:lnTo>
                    <a:pt x="39370" y="303530"/>
                  </a:lnTo>
                  <a:lnTo>
                    <a:pt x="0" y="29210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5" name="Freeform 134"/>
            <p:cNvSpPr/>
            <p:nvPr/>
          </p:nvSpPr>
          <p:spPr>
            <a:xfrm>
              <a:off x="5118100" y="5715000"/>
              <a:ext cx="292101" cy="12701"/>
            </a:xfrm>
            <a:custGeom>
              <a:avLst/>
              <a:gdLst/>
              <a:ahLst/>
              <a:cxnLst/>
              <a:rect l="0" t="0" r="0" b="0"/>
              <a:pathLst>
                <a:path w="292101" h="12701">
                  <a:moveTo>
                    <a:pt x="0" y="12700"/>
                  </a:moveTo>
                  <a:lnTo>
                    <a:pt x="20320" y="6350"/>
                  </a:lnTo>
                  <a:lnTo>
                    <a:pt x="30480" y="3810"/>
                  </a:lnTo>
                  <a:lnTo>
                    <a:pt x="41910" y="2540"/>
                  </a:lnTo>
                  <a:lnTo>
                    <a:pt x="53340" y="1270"/>
                  </a:lnTo>
                  <a:lnTo>
                    <a:pt x="64770" y="1270"/>
                  </a:lnTo>
                  <a:lnTo>
                    <a:pt x="90170" y="0"/>
                  </a:lnTo>
                  <a:lnTo>
                    <a:pt x="241300" y="0"/>
                  </a:lnTo>
                  <a:lnTo>
                    <a:pt x="292100" y="1270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6" name="Freeform 135"/>
            <p:cNvSpPr/>
            <p:nvPr/>
          </p:nvSpPr>
          <p:spPr>
            <a:xfrm>
              <a:off x="5473700" y="5664200"/>
              <a:ext cx="241301" cy="431801"/>
            </a:xfrm>
            <a:custGeom>
              <a:avLst/>
              <a:gdLst/>
              <a:ahLst/>
              <a:cxnLst/>
              <a:rect l="0" t="0" r="0" b="0"/>
              <a:pathLst>
                <a:path w="241301" h="431801">
                  <a:moveTo>
                    <a:pt x="0" y="431800"/>
                  </a:moveTo>
                  <a:lnTo>
                    <a:pt x="0" y="359410"/>
                  </a:lnTo>
                  <a:lnTo>
                    <a:pt x="1270" y="350520"/>
                  </a:lnTo>
                  <a:lnTo>
                    <a:pt x="3810" y="339090"/>
                  </a:lnTo>
                  <a:lnTo>
                    <a:pt x="6350" y="327660"/>
                  </a:lnTo>
                  <a:lnTo>
                    <a:pt x="8890" y="317500"/>
                  </a:lnTo>
                  <a:lnTo>
                    <a:pt x="10160" y="307340"/>
                  </a:lnTo>
                  <a:lnTo>
                    <a:pt x="11430" y="298450"/>
                  </a:lnTo>
                  <a:lnTo>
                    <a:pt x="11430" y="287020"/>
                  </a:lnTo>
                  <a:lnTo>
                    <a:pt x="12700" y="264160"/>
                  </a:lnTo>
                  <a:lnTo>
                    <a:pt x="13970" y="254000"/>
                  </a:lnTo>
                  <a:lnTo>
                    <a:pt x="16510" y="243840"/>
                  </a:lnTo>
                  <a:lnTo>
                    <a:pt x="19050" y="234950"/>
                  </a:lnTo>
                  <a:lnTo>
                    <a:pt x="21590" y="222250"/>
                  </a:lnTo>
                  <a:lnTo>
                    <a:pt x="22860" y="209550"/>
                  </a:lnTo>
                  <a:lnTo>
                    <a:pt x="24130" y="194310"/>
                  </a:lnTo>
                  <a:lnTo>
                    <a:pt x="25400" y="180340"/>
                  </a:lnTo>
                  <a:lnTo>
                    <a:pt x="27940" y="166370"/>
                  </a:lnTo>
                  <a:lnTo>
                    <a:pt x="31750" y="153670"/>
                  </a:lnTo>
                  <a:lnTo>
                    <a:pt x="34290" y="140970"/>
                  </a:lnTo>
                  <a:lnTo>
                    <a:pt x="35560" y="127000"/>
                  </a:lnTo>
                  <a:lnTo>
                    <a:pt x="35560" y="114300"/>
                  </a:lnTo>
                  <a:lnTo>
                    <a:pt x="38100" y="102870"/>
                  </a:lnTo>
                  <a:lnTo>
                    <a:pt x="40640" y="92710"/>
                  </a:lnTo>
                  <a:lnTo>
                    <a:pt x="44450" y="82550"/>
                  </a:lnTo>
                  <a:lnTo>
                    <a:pt x="48260" y="74930"/>
                  </a:lnTo>
                  <a:lnTo>
                    <a:pt x="52070" y="68580"/>
                  </a:lnTo>
                  <a:lnTo>
                    <a:pt x="55880" y="62230"/>
                  </a:lnTo>
                  <a:lnTo>
                    <a:pt x="58420" y="54610"/>
                  </a:lnTo>
                  <a:lnTo>
                    <a:pt x="59690" y="44450"/>
                  </a:lnTo>
                  <a:lnTo>
                    <a:pt x="60960" y="34290"/>
                  </a:lnTo>
                  <a:lnTo>
                    <a:pt x="64770" y="25400"/>
                  </a:lnTo>
                  <a:lnTo>
                    <a:pt x="69850" y="19050"/>
                  </a:lnTo>
                  <a:lnTo>
                    <a:pt x="76200" y="12700"/>
                  </a:lnTo>
                  <a:lnTo>
                    <a:pt x="85090" y="7620"/>
                  </a:lnTo>
                  <a:lnTo>
                    <a:pt x="93980" y="5080"/>
                  </a:lnTo>
                  <a:lnTo>
                    <a:pt x="105410" y="3810"/>
                  </a:lnTo>
                  <a:lnTo>
                    <a:pt x="116840" y="2540"/>
                  </a:lnTo>
                  <a:lnTo>
                    <a:pt x="128270" y="1270"/>
                  </a:lnTo>
                  <a:lnTo>
                    <a:pt x="140970" y="1270"/>
                  </a:lnTo>
                  <a:lnTo>
                    <a:pt x="165100" y="0"/>
                  </a:lnTo>
                  <a:lnTo>
                    <a:pt x="177800" y="0"/>
                  </a:lnTo>
                  <a:lnTo>
                    <a:pt x="189230" y="1270"/>
                  </a:lnTo>
                  <a:lnTo>
                    <a:pt x="241300" y="1270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7" name="Freeform 136"/>
            <p:cNvSpPr/>
            <p:nvPr/>
          </p:nvSpPr>
          <p:spPr>
            <a:xfrm>
              <a:off x="5359400" y="5854700"/>
              <a:ext cx="215901" cy="38101"/>
            </a:xfrm>
            <a:custGeom>
              <a:avLst/>
              <a:gdLst/>
              <a:ahLst/>
              <a:cxnLst/>
              <a:rect l="0" t="0" r="0" b="0"/>
              <a:pathLst>
                <a:path w="215901" h="38101">
                  <a:moveTo>
                    <a:pt x="0" y="0"/>
                  </a:moveTo>
                  <a:lnTo>
                    <a:pt x="20320" y="6350"/>
                  </a:lnTo>
                  <a:lnTo>
                    <a:pt x="27940" y="10160"/>
                  </a:lnTo>
                  <a:lnTo>
                    <a:pt x="34290" y="13970"/>
                  </a:lnTo>
                  <a:lnTo>
                    <a:pt x="39370" y="17780"/>
                  </a:lnTo>
                  <a:lnTo>
                    <a:pt x="50800" y="20320"/>
                  </a:lnTo>
                  <a:lnTo>
                    <a:pt x="64770" y="21590"/>
                  </a:lnTo>
                  <a:lnTo>
                    <a:pt x="81280" y="22860"/>
                  </a:lnTo>
                  <a:lnTo>
                    <a:pt x="95250" y="25400"/>
                  </a:lnTo>
                  <a:lnTo>
                    <a:pt x="106680" y="27940"/>
                  </a:lnTo>
                  <a:lnTo>
                    <a:pt x="118110" y="31750"/>
                  </a:lnTo>
                  <a:lnTo>
                    <a:pt x="129540" y="34290"/>
                  </a:lnTo>
                  <a:lnTo>
                    <a:pt x="140970" y="35560"/>
                  </a:lnTo>
                  <a:lnTo>
                    <a:pt x="153670" y="35560"/>
                  </a:lnTo>
                  <a:lnTo>
                    <a:pt x="163830" y="36830"/>
                  </a:lnTo>
                  <a:lnTo>
                    <a:pt x="173990" y="36830"/>
                  </a:lnTo>
                  <a:lnTo>
                    <a:pt x="215900" y="3810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8" name="Freeform 137"/>
            <p:cNvSpPr/>
            <p:nvPr/>
          </p:nvSpPr>
          <p:spPr>
            <a:xfrm>
              <a:off x="5740400" y="5791200"/>
              <a:ext cx="38101" cy="292101"/>
            </a:xfrm>
            <a:custGeom>
              <a:avLst/>
              <a:gdLst/>
              <a:ahLst/>
              <a:cxnLst/>
              <a:rect l="0" t="0" r="0" b="0"/>
              <a:pathLst>
                <a:path w="38101" h="292101">
                  <a:moveTo>
                    <a:pt x="38100" y="0"/>
                  </a:moveTo>
                  <a:lnTo>
                    <a:pt x="38100" y="93980"/>
                  </a:lnTo>
                  <a:lnTo>
                    <a:pt x="36830" y="105410"/>
                  </a:lnTo>
                  <a:lnTo>
                    <a:pt x="34290" y="116840"/>
                  </a:lnTo>
                  <a:lnTo>
                    <a:pt x="31750" y="128270"/>
                  </a:lnTo>
                  <a:lnTo>
                    <a:pt x="29210" y="139700"/>
                  </a:lnTo>
                  <a:lnTo>
                    <a:pt x="27940" y="149860"/>
                  </a:lnTo>
                  <a:lnTo>
                    <a:pt x="26670" y="158750"/>
                  </a:lnTo>
                  <a:lnTo>
                    <a:pt x="25400" y="167640"/>
                  </a:lnTo>
                  <a:lnTo>
                    <a:pt x="22860" y="176530"/>
                  </a:lnTo>
                  <a:lnTo>
                    <a:pt x="19050" y="185420"/>
                  </a:lnTo>
                  <a:lnTo>
                    <a:pt x="16510" y="195580"/>
                  </a:lnTo>
                  <a:lnTo>
                    <a:pt x="15240" y="207010"/>
                  </a:lnTo>
                  <a:lnTo>
                    <a:pt x="15240" y="218440"/>
                  </a:lnTo>
                  <a:lnTo>
                    <a:pt x="12700" y="229870"/>
                  </a:lnTo>
                  <a:lnTo>
                    <a:pt x="10160" y="242570"/>
                  </a:lnTo>
                  <a:lnTo>
                    <a:pt x="0" y="29210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9" name="Freeform 138"/>
            <p:cNvSpPr/>
            <p:nvPr/>
          </p:nvSpPr>
          <p:spPr>
            <a:xfrm>
              <a:off x="5689600" y="5943600"/>
              <a:ext cx="101601" cy="12701"/>
            </a:xfrm>
            <a:custGeom>
              <a:avLst/>
              <a:gdLst/>
              <a:ahLst/>
              <a:cxnLst/>
              <a:rect l="0" t="0" r="0" b="0"/>
              <a:pathLst>
                <a:path w="101601" h="12701">
                  <a:moveTo>
                    <a:pt x="0" y="0"/>
                  </a:moveTo>
                  <a:lnTo>
                    <a:pt x="13970" y="6350"/>
                  </a:lnTo>
                  <a:lnTo>
                    <a:pt x="22860" y="8890"/>
                  </a:lnTo>
                  <a:lnTo>
                    <a:pt x="35560" y="10160"/>
                  </a:lnTo>
                  <a:lnTo>
                    <a:pt x="48260" y="11430"/>
                  </a:lnTo>
                  <a:lnTo>
                    <a:pt x="71120" y="11430"/>
                  </a:lnTo>
                  <a:lnTo>
                    <a:pt x="101600" y="1270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0" name="Freeform 139"/>
            <p:cNvSpPr/>
            <p:nvPr/>
          </p:nvSpPr>
          <p:spPr>
            <a:xfrm>
              <a:off x="5877560" y="5568950"/>
              <a:ext cx="269241" cy="209551"/>
            </a:xfrm>
            <a:custGeom>
              <a:avLst/>
              <a:gdLst/>
              <a:ahLst/>
              <a:cxnLst/>
              <a:rect l="0" t="0" r="0" b="0"/>
              <a:pathLst>
                <a:path w="269241" h="209551">
                  <a:moveTo>
                    <a:pt x="27940" y="31750"/>
                  </a:moveTo>
                  <a:lnTo>
                    <a:pt x="27940" y="25400"/>
                  </a:lnTo>
                  <a:lnTo>
                    <a:pt x="31750" y="21590"/>
                  </a:lnTo>
                  <a:lnTo>
                    <a:pt x="39370" y="17780"/>
                  </a:lnTo>
                  <a:lnTo>
                    <a:pt x="48260" y="13970"/>
                  </a:lnTo>
                  <a:lnTo>
                    <a:pt x="66040" y="6350"/>
                  </a:lnTo>
                  <a:lnTo>
                    <a:pt x="73660" y="1270"/>
                  </a:lnTo>
                  <a:lnTo>
                    <a:pt x="82550" y="0"/>
                  </a:lnTo>
                  <a:lnTo>
                    <a:pt x="91440" y="1270"/>
                  </a:lnTo>
                  <a:lnTo>
                    <a:pt x="100330" y="2540"/>
                  </a:lnTo>
                  <a:lnTo>
                    <a:pt x="106680" y="6350"/>
                  </a:lnTo>
                  <a:lnTo>
                    <a:pt x="113030" y="12700"/>
                  </a:lnTo>
                  <a:lnTo>
                    <a:pt x="118110" y="19050"/>
                  </a:lnTo>
                  <a:lnTo>
                    <a:pt x="118110" y="24130"/>
                  </a:lnTo>
                  <a:lnTo>
                    <a:pt x="113030" y="29210"/>
                  </a:lnTo>
                  <a:lnTo>
                    <a:pt x="106680" y="34290"/>
                  </a:lnTo>
                  <a:lnTo>
                    <a:pt x="100330" y="39370"/>
                  </a:lnTo>
                  <a:lnTo>
                    <a:pt x="93980" y="44450"/>
                  </a:lnTo>
                  <a:lnTo>
                    <a:pt x="88900" y="48260"/>
                  </a:lnTo>
                  <a:lnTo>
                    <a:pt x="82550" y="54610"/>
                  </a:lnTo>
                  <a:lnTo>
                    <a:pt x="68580" y="68580"/>
                  </a:lnTo>
                  <a:lnTo>
                    <a:pt x="60960" y="73660"/>
                  </a:lnTo>
                  <a:lnTo>
                    <a:pt x="52070" y="80010"/>
                  </a:lnTo>
                  <a:lnTo>
                    <a:pt x="44450" y="85090"/>
                  </a:lnTo>
                  <a:lnTo>
                    <a:pt x="36830" y="88900"/>
                  </a:lnTo>
                  <a:lnTo>
                    <a:pt x="31750" y="90170"/>
                  </a:lnTo>
                  <a:lnTo>
                    <a:pt x="26670" y="92710"/>
                  </a:lnTo>
                  <a:lnTo>
                    <a:pt x="19050" y="96520"/>
                  </a:lnTo>
                  <a:lnTo>
                    <a:pt x="12700" y="101600"/>
                  </a:lnTo>
                  <a:lnTo>
                    <a:pt x="5080" y="107950"/>
                  </a:lnTo>
                  <a:lnTo>
                    <a:pt x="1270" y="114300"/>
                  </a:lnTo>
                  <a:lnTo>
                    <a:pt x="0" y="121920"/>
                  </a:lnTo>
                  <a:lnTo>
                    <a:pt x="1270" y="130810"/>
                  </a:lnTo>
                  <a:lnTo>
                    <a:pt x="3810" y="138430"/>
                  </a:lnTo>
                  <a:lnTo>
                    <a:pt x="8890" y="146050"/>
                  </a:lnTo>
                  <a:lnTo>
                    <a:pt x="15240" y="154940"/>
                  </a:lnTo>
                  <a:lnTo>
                    <a:pt x="24130" y="160020"/>
                  </a:lnTo>
                  <a:lnTo>
                    <a:pt x="34290" y="163830"/>
                  </a:lnTo>
                  <a:lnTo>
                    <a:pt x="44450" y="166370"/>
                  </a:lnTo>
                  <a:lnTo>
                    <a:pt x="55880" y="170180"/>
                  </a:lnTo>
                  <a:lnTo>
                    <a:pt x="80010" y="176530"/>
                  </a:lnTo>
                  <a:lnTo>
                    <a:pt x="92710" y="179070"/>
                  </a:lnTo>
                  <a:lnTo>
                    <a:pt x="104140" y="180340"/>
                  </a:lnTo>
                  <a:lnTo>
                    <a:pt x="116840" y="181610"/>
                  </a:lnTo>
                  <a:lnTo>
                    <a:pt x="129540" y="184150"/>
                  </a:lnTo>
                  <a:lnTo>
                    <a:pt x="142240" y="186690"/>
                  </a:lnTo>
                  <a:lnTo>
                    <a:pt x="154940" y="190500"/>
                  </a:lnTo>
                  <a:lnTo>
                    <a:pt x="167640" y="194310"/>
                  </a:lnTo>
                  <a:lnTo>
                    <a:pt x="193040" y="201930"/>
                  </a:lnTo>
                  <a:lnTo>
                    <a:pt x="207010" y="204470"/>
                  </a:lnTo>
                  <a:lnTo>
                    <a:pt x="222250" y="205740"/>
                  </a:lnTo>
                  <a:lnTo>
                    <a:pt x="269240" y="20955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1" name="Freeform 140"/>
            <p:cNvSpPr/>
            <p:nvPr/>
          </p:nvSpPr>
          <p:spPr>
            <a:xfrm>
              <a:off x="4546600" y="5435600"/>
              <a:ext cx="1789431" cy="889001"/>
            </a:xfrm>
            <a:custGeom>
              <a:avLst/>
              <a:gdLst/>
              <a:ahLst/>
              <a:cxnLst/>
              <a:rect l="0" t="0" r="0" b="0"/>
              <a:pathLst>
                <a:path w="1789431" h="889001">
                  <a:moveTo>
                    <a:pt x="139700" y="0"/>
                  </a:moveTo>
                  <a:lnTo>
                    <a:pt x="130810" y="27940"/>
                  </a:lnTo>
                  <a:lnTo>
                    <a:pt x="127000" y="46990"/>
                  </a:lnTo>
                  <a:lnTo>
                    <a:pt x="120650" y="67310"/>
                  </a:lnTo>
                  <a:lnTo>
                    <a:pt x="116840" y="87630"/>
                  </a:lnTo>
                  <a:lnTo>
                    <a:pt x="114300" y="107950"/>
                  </a:lnTo>
                  <a:lnTo>
                    <a:pt x="111760" y="120650"/>
                  </a:lnTo>
                  <a:lnTo>
                    <a:pt x="107950" y="135890"/>
                  </a:lnTo>
                  <a:lnTo>
                    <a:pt x="100330" y="163830"/>
                  </a:lnTo>
                  <a:lnTo>
                    <a:pt x="92710" y="191770"/>
                  </a:lnTo>
                  <a:lnTo>
                    <a:pt x="80010" y="237490"/>
                  </a:lnTo>
                  <a:lnTo>
                    <a:pt x="72390" y="265430"/>
                  </a:lnTo>
                  <a:lnTo>
                    <a:pt x="68580" y="279400"/>
                  </a:lnTo>
                  <a:lnTo>
                    <a:pt x="67310" y="294640"/>
                  </a:lnTo>
                  <a:lnTo>
                    <a:pt x="66040" y="311150"/>
                  </a:lnTo>
                  <a:lnTo>
                    <a:pt x="63500" y="327660"/>
                  </a:lnTo>
                  <a:lnTo>
                    <a:pt x="60960" y="344170"/>
                  </a:lnTo>
                  <a:lnTo>
                    <a:pt x="57150" y="360680"/>
                  </a:lnTo>
                  <a:lnTo>
                    <a:pt x="49530" y="393700"/>
                  </a:lnTo>
                  <a:lnTo>
                    <a:pt x="8890" y="562610"/>
                  </a:lnTo>
                  <a:lnTo>
                    <a:pt x="5080" y="580390"/>
                  </a:lnTo>
                  <a:lnTo>
                    <a:pt x="3810" y="596900"/>
                  </a:lnTo>
                  <a:lnTo>
                    <a:pt x="2540" y="613410"/>
                  </a:lnTo>
                  <a:lnTo>
                    <a:pt x="1270" y="629920"/>
                  </a:lnTo>
                  <a:lnTo>
                    <a:pt x="1270" y="657860"/>
                  </a:lnTo>
                  <a:lnTo>
                    <a:pt x="0" y="711200"/>
                  </a:lnTo>
                  <a:lnTo>
                    <a:pt x="0" y="806450"/>
                  </a:lnTo>
                  <a:lnTo>
                    <a:pt x="3810" y="812800"/>
                  </a:lnTo>
                  <a:lnTo>
                    <a:pt x="11430" y="816610"/>
                  </a:lnTo>
                  <a:lnTo>
                    <a:pt x="20320" y="819150"/>
                  </a:lnTo>
                  <a:lnTo>
                    <a:pt x="41910" y="819150"/>
                  </a:lnTo>
                  <a:lnTo>
                    <a:pt x="90170" y="814070"/>
                  </a:lnTo>
                  <a:lnTo>
                    <a:pt x="110490" y="808990"/>
                  </a:lnTo>
                  <a:lnTo>
                    <a:pt x="132080" y="803910"/>
                  </a:lnTo>
                  <a:lnTo>
                    <a:pt x="176530" y="801370"/>
                  </a:lnTo>
                  <a:lnTo>
                    <a:pt x="222250" y="800100"/>
                  </a:lnTo>
                  <a:lnTo>
                    <a:pt x="287020" y="800100"/>
                  </a:lnTo>
                  <a:lnTo>
                    <a:pt x="328930" y="806450"/>
                  </a:lnTo>
                  <a:lnTo>
                    <a:pt x="389890" y="812800"/>
                  </a:lnTo>
                  <a:lnTo>
                    <a:pt x="433070" y="821690"/>
                  </a:lnTo>
                  <a:lnTo>
                    <a:pt x="488950" y="825500"/>
                  </a:lnTo>
                  <a:lnTo>
                    <a:pt x="542290" y="834390"/>
                  </a:lnTo>
                  <a:lnTo>
                    <a:pt x="581660" y="835660"/>
                  </a:lnTo>
                  <a:lnTo>
                    <a:pt x="623570" y="836930"/>
                  </a:lnTo>
                  <a:lnTo>
                    <a:pt x="701040" y="838200"/>
                  </a:lnTo>
                  <a:lnTo>
                    <a:pt x="739140" y="842010"/>
                  </a:lnTo>
                  <a:lnTo>
                    <a:pt x="779780" y="847090"/>
                  </a:lnTo>
                  <a:lnTo>
                    <a:pt x="821690" y="849630"/>
                  </a:lnTo>
                  <a:lnTo>
                    <a:pt x="863600" y="849630"/>
                  </a:lnTo>
                  <a:lnTo>
                    <a:pt x="905510" y="852170"/>
                  </a:lnTo>
                  <a:lnTo>
                    <a:pt x="948690" y="857250"/>
                  </a:lnTo>
                  <a:lnTo>
                    <a:pt x="990600" y="861060"/>
                  </a:lnTo>
                  <a:lnTo>
                    <a:pt x="1032510" y="862330"/>
                  </a:lnTo>
                  <a:lnTo>
                    <a:pt x="1075690" y="863600"/>
                  </a:lnTo>
                  <a:lnTo>
                    <a:pt x="1113790" y="867410"/>
                  </a:lnTo>
                  <a:lnTo>
                    <a:pt x="1150620" y="872490"/>
                  </a:lnTo>
                  <a:lnTo>
                    <a:pt x="1191260" y="875030"/>
                  </a:lnTo>
                  <a:lnTo>
                    <a:pt x="1247140" y="876300"/>
                  </a:lnTo>
                  <a:lnTo>
                    <a:pt x="1299210" y="876300"/>
                  </a:lnTo>
                  <a:lnTo>
                    <a:pt x="1343660" y="882650"/>
                  </a:lnTo>
                  <a:lnTo>
                    <a:pt x="1390650" y="887730"/>
                  </a:lnTo>
                  <a:lnTo>
                    <a:pt x="1440180" y="889000"/>
                  </a:lnTo>
                  <a:lnTo>
                    <a:pt x="1560830" y="889000"/>
                  </a:lnTo>
                  <a:lnTo>
                    <a:pt x="1569720" y="885190"/>
                  </a:lnTo>
                  <a:lnTo>
                    <a:pt x="1576070" y="877570"/>
                  </a:lnTo>
                  <a:lnTo>
                    <a:pt x="1582420" y="859790"/>
                  </a:lnTo>
                  <a:lnTo>
                    <a:pt x="1586230" y="833120"/>
                  </a:lnTo>
                  <a:lnTo>
                    <a:pt x="1586230" y="810260"/>
                  </a:lnTo>
                  <a:lnTo>
                    <a:pt x="1587500" y="767080"/>
                  </a:lnTo>
                  <a:lnTo>
                    <a:pt x="1591310" y="742950"/>
                  </a:lnTo>
                  <a:lnTo>
                    <a:pt x="1596390" y="720090"/>
                  </a:lnTo>
                  <a:lnTo>
                    <a:pt x="1597660" y="704850"/>
                  </a:lnTo>
                  <a:lnTo>
                    <a:pt x="1598930" y="678180"/>
                  </a:lnTo>
                  <a:lnTo>
                    <a:pt x="1600200" y="655320"/>
                  </a:lnTo>
                  <a:lnTo>
                    <a:pt x="1604010" y="632460"/>
                  </a:lnTo>
                  <a:lnTo>
                    <a:pt x="1611630" y="607060"/>
                  </a:lnTo>
                  <a:lnTo>
                    <a:pt x="1617980" y="593090"/>
                  </a:lnTo>
                  <a:lnTo>
                    <a:pt x="1624330" y="576580"/>
                  </a:lnTo>
                  <a:lnTo>
                    <a:pt x="1630680" y="562610"/>
                  </a:lnTo>
                  <a:lnTo>
                    <a:pt x="1640840" y="534670"/>
                  </a:lnTo>
                  <a:lnTo>
                    <a:pt x="1654810" y="495300"/>
                  </a:lnTo>
                  <a:lnTo>
                    <a:pt x="1658620" y="481330"/>
                  </a:lnTo>
                  <a:lnTo>
                    <a:pt x="1672590" y="435610"/>
                  </a:lnTo>
                  <a:lnTo>
                    <a:pt x="1680210" y="407670"/>
                  </a:lnTo>
                  <a:lnTo>
                    <a:pt x="1692910" y="382270"/>
                  </a:lnTo>
                  <a:lnTo>
                    <a:pt x="1706880" y="354330"/>
                  </a:lnTo>
                  <a:lnTo>
                    <a:pt x="1711960" y="339090"/>
                  </a:lnTo>
                  <a:lnTo>
                    <a:pt x="1717040" y="323850"/>
                  </a:lnTo>
                  <a:lnTo>
                    <a:pt x="1722120" y="298450"/>
                  </a:lnTo>
                  <a:lnTo>
                    <a:pt x="1727200" y="276860"/>
                  </a:lnTo>
                  <a:lnTo>
                    <a:pt x="1733550" y="252730"/>
                  </a:lnTo>
                  <a:lnTo>
                    <a:pt x="1741170" y="232410"/>
                  </a:lnTo>
                  <a:lnTo>
                    <a:pt x="1748790" y="212090"/>
                  </a:lnTo>
                  <a:lnTo>
                    <a:pt x="1756410" y="189230"/>
                  </a:lnTo>
                  <a:lnTo>
                    <a:pt x="1765300" y="171450"/>
                  </a:lnTo>
                  <a:lnTo>
                    <a:pt x="1774190" y="156210"/>
                  </a:lnTo>
                  <a:lnTo>
                    <a:pt x="1781810" y="135890"/>
                  </a:lnTo>
                  <a:lnTo>
                    <a:pt x="1788160" y="114300"/>
                  </a:lnTo>
                  <a:lnTo>
                    <a:pt x="1789430" y="95250"/>
                  </a:lnTo>
                  <a:lnTo>
                    <a:pt x="1789430" y="85090"/>
                  </a:lnTo>
                  <a:lnTo>
                    <a:pt x="1786890" y="78740"/>
                  </a:lnTo>
                  <a:lnTo>
                    <a:pt x="1783080" y="77470"/>
                  </a:lnTo>
                  <a:lnTo>
                    <a:pt x="1748790" y="76200"/>
                  </a:lnTo>
                  <a:lnTo>
                    <a:pt x="1739900" y="77470"/>
                  </a:lnTo>
                  <a:lnTo>
                    <a:pt x="1717040" y="85090"/>
                  </a:lnTo>
                  <a:lnTo>
                    <a:pt x="1664970" y="87630"/>
                  </a:lnTo>
                  <a:lnTo>
                    <a:pt x="1638300" y="87630"/>
                  </a:lnTo>
                  <a:lnTo>
                    <a:pt x="1587500" y="78740"/>
                  </a:lnTo>
                  <a:lnTo>
                    <a:pt x="1541780" y="77470"/>
                  </a:lnTo>
                  <a:lnTo>
                    <a:pt x="1463040" y="76200"/>
                  </a:lnTo>
                  <a:lnTo>
                    <a:pt x="1421130" y="72390"/>
                  </a:lnTo>
                  <a:lnTo>
                    <a:pt x="1377950" y="67310"/>
                  </a:lnTo>
                  <a:lnTo>
                    <a:pt x="1330960" y="64770"/>
                  </a:lnTo>
                  <a:lnTo>
                    <a:pt x="1277620" y="60960"/>
                  </a:lnTo>
                  <a:lnTo>
                    <a:pt x="1223010" y="53340"/>
                  </a:lnTo>
                  <a:lnTo>
                    <a:pt x="1169670" y="45720"/>
                  </a:lnTo>
                  <a:lnTo>
                    <a:pt x="1139190" y="43180"/>
                  </a:lnTo>
                  <a:lnTo>
                    <a:pt x="1107440" y="41910"/>
                  </a:lnTo>
                  <a:lnTo>
                    <a:pt x="1037590" y="39370"/>
                  </a:lnTo>
                  <a:lnTo>
                    <a:pt x="782320" y="38100"/>
                  </a:lnTo>
                  <a:lnTo>
                    <a:pt x="88900" y="3810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143" name="Freeform 142"/>
          <p:cNvSpPr/>
          <p:nvPr/>
        </p:nvSpPr>
        <p:spPr>
          <a:xfrm>
            <a:off x="6718300" y="2882900"/>
            <a:ext cx="165101" cy="3517901"/>
          </a:xfrm>
          <a:custGeom>
            <a:avLst/>
            <a:gdLst/>
            <a:ahLst/>
            <a:cxnLst/>
            <a:rect l="0" t="0" r="0" b="0"/>
            <a:pathLst>
              <a:path w="165101" h="3517901">
                <a:moveTo>
                  <a:pt x="165100" y="0"/>
                </a:moveTo>
                <a:lnTo>
                  <a:pt x="158750" y="13970"/>
                </a:lnTo>
                <a:lnTo>
                  <a:pt x="154940" y="21590"/>
                </a:lnTo>
                <a:lnTo>
                  <a:pt x="151130" y="31750"/>
                </a:lnTo>
                <a:lnTo>
                  <a:pt x="147320" y="41910"/>
                </a:lnTo>
                <a:lnTo>
                  <a:pt x="143510" y="68580"/>
                </a:lnTo>
                <a:lnTo>
                  <a:pt x="139700" y="175260"/>
                </a:lnTo>
                <a:lnTo>
                  <a:pt x="135890" y="201930"/>
                </a:lnTo>
                <a:lnTo>
                  <a:pt x="130810" y="228600"/>
                </a:lnTo>
                <a:lnTo>
                  <a:pt x="127000" y="266700"/>
                </a:lnTo>
                <a:lnTo>
                  <a:pt x="124460" y="279400"/>
                </a:lnTo>
                <a:lnTo>
                  <a:pt x="120650" y="292100"/>
                </a:lnTo>
                <a:lnTo>
                  <a:pt x="116840" y="330200"/>
                </a:lnTo>
                <a:lnTo>
                  <a:pt x="114300" y="431800"/>
                </a:lnTo>
                <a:lnTo>
                  <a:pt x="114300" y="2012950"/>
                </a:lnTo>
                <a:lnTo>
                  <a:pt x="110490" y="2056130"/>
                </a:lnTo>
                <a:lnTo>
                  <a:pt x="105410" y="2100580"/>
                </a:lnTo>
                <a:lnTo>
                  <a:pt x="101600" y="2171700"/>
                </a:lnTo>
                <a:lnTo>
                  <a:pt x="99060" y="2194560"/>
                </a:lnTo>
                <a:lnTo>
                  <a:pt x="95250" y="2216150"/>
                </a:lnTo>
                <a:lnTo>
                  <a:pt x="88900" y="2303780"/>
                </a:lnTo>
                <a:lnTo>
                  <a:pt x="86360" y="2327910"/>
                </a:lnTo>
                <a:lnTo>
                  <a:pt x="82550" y="2352040"/>
                </a:lnTo>
                <a:lnTo>
                  <a:pt x="76200" y="2440940"/>
                </a:lnTo>
                <a:lnTo>
                  <a:pt x="73660" y="2462530"/>
                </a:lnTo>
                <a:lnTo>
                  <a:pt x="69850" y="2484120"/>
                </a:lnTo>
                <a:lnTo>
                  <a:pt x="62230" y="2527300"/>
                </a:lnTo>
                <a:lnTo>
                  <a:pt x="58420" y="2548890"/>
                </a:lnTo>
                <a:lnTo>
                  <a:pt x="54610" y="2590800"/>
                </a:lnTo>
                <a:lnTo>
                  <a:pt x="49530" y="2694940"/>
                </a:lnTo>
                <a:lnTo>
                  <a:pt x="46990" y="2713990"/>
                </a:lnTo>
                <a:lnTo>
                  <a:pt x="44450" y="2731770"/>
                </a:lnTo>
                <a:lnTo>
                  <a:pt x="40640" y="2749550"/>
                </a:lnTo>
                <a:lnTo>
                  <a:pt x="33020" y="2785110"/>
                </a:lnTo>
                <a:lnTo>
                  <a:pt x="29210" y="2823210"/>
                </a:lnTo>
                <a:lnTo>
                  <a:pt x="25400" y="2860040"/>
                </a:lnTo>
                <a:lnTo>
                  <a:pt x="22860" y="2876550"/>
                </a:lnTo>
                <a:lnTo>
                  <a:pt x="19050" y="2891790"/>
                </a:lnTo>
                <a:lnTo>
                  <a:pt x="15240" y="2938780"/>
                </a:lnTo>
                <a:lnTo>
                  <a:pt x="12700" y="3039110"/>
                </a:lnTo>
                <a:lnTo>
                  <a:pt x="8890" y="3069590"/>
                </a:lnTo>
                <a:lnTo>
                  <a:pt x="3810" y="3097530"/>
                </a:lnTo>
                <a:lnTo>
                  <a:pt x="0" y="3197860"/>
                </a:lnTo>
                <a:lnTo>
                  <a:pt x="0" y="351790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nvGrpSpPr>
          <p:cNvPr id="148" name="Group 147"/>
          <p:cNvGrpSpPr/>
          <p:nvPr/>
        </p:nvGrpSpPr>
        <p:grpSpPr>
          <a:xfrm>
            <a:off x="3379470" y="2275840"/>
            <a:ext cx="5929631" cy="822961"/>
            <a:chOff x="3379470" y="2275840"/>
            <a:chExt cx="5929631" cy="822961"/>
          </a:xfrm>
        </p:grpSpPr>
        <p:sp>
          <p:nvSpPr>
            <p:cNvPr id="144" name="Freeform 143"/>
            <p:cNvSpPr/>
            <p:nvPr/>
          </p:nvSpPr>
          <p:spPr>
            <a:xfrm>
              <a:off x="6908800" y="2882900"/>
              <a:ext cx="2400301" cy="215901"/>
            </a:xfrm>
            <a:custGeom>
              <a:avLst/>
              <a:gdLst/>
              <a:ahLst/>
              <a:cxnLst/>
              <a:rect l="0" t="0" r="0" b="0"/>
              <a:pathLst>
                <a:path w="2400301" h="215901">
                  <a:moveTo>
                    <a:pt x="0" y="0"/>
                  </a:moveTo>
                  <a:lnTo>
                    <a:pt x="78740" y="0"/>
                  </a:lnTo>
                  <a:lnTo>
                    <a:pt x="87630" y="1270"/>
                  </a:lnTo>
                  <a:lnTo>
                    <a:pt x="101600" y="6350"/>
                  </a:lnTo>
                  <a:lnTo>
                    <a:pt x="119380" y="10160"/>
                  </a:lnTo>
                  <a:lnTo>
                    <a:pt x="161290" y="15240"/>
                  </a:lnTo>
                  <a:lnTo>
                    <a:pt x="194310" y="21590"/>
                  </a:lnTo>
                  <a:lnTo>
                    <a:pt x="229870" y="25400"/>
                  </a:lnTo>
                  <a:lnTo>
                    <a:pt x="255270" y="31750"/>
                  </a:lnTo>
                  <a:lnTo>
                    <a:pt x="317500" y="36830"/>
                  </a:lnTo>
                  <a:lnTo>
                    <a:pt x="342900" y="39370"/>
                  </a:lnTo>
                  <a:lnTo>
                    <a:pt x="368300" y="44450"/>
                  </a:lnTo>
                  <a:lnTo>
                    <a:pt x="427990" y="50800"/>
                  </a:lnTo>
                  <a:lnTo>
                    <a:pt x="455930" y="57150"/>
                  </a:lnTo>
                  <a:lnTo>
                    <a:pt x="518160" y="62230"/>
                  </a:lnTo>
                  <a:lnTo>
                    <a:pt x="584200" y="63500"/>
                  </a:lnTo>
                  <a:lnTo>
                    <a:pt x="645160" y="63500"/>
                  </a:lnTo>
                  <a:lnTo>
                    <a:pt x="675640" y="67310"/>
                  </a:lnTo>
                  <a:lnTo>
                    <a:pt x="725170" y="73660"/>
                  </a:lnTo>
                  <a:lnTo>
                    <a:pt x="774700" y="78740"/>
                  </a:lnTo>
                  <a:lnTo>
                    <a:pt x="808990" y="85090"/>
                  </a:lnTo>
                  <a:lnTo>
                    <a:pt x="859790" y="88900"/>
                  </a:lnTo>
                  <a:lnTo>
                    <a:pt x="892810" y="95250"/>
                  </a:lnTo>
                  <a:lnTo>
                    <a:pt x="951230" y="99060"/>
                  </a:lnTo>
                  <a:lnTo>
                    <a:pt x="1024890" y="102870"/>
                  </a:lnTo>
                  <a:lnTo>
                    <a:pt x="1064260" y="107950"/>
                  </a:lnTo>
                  <a:lnTo>
                    <a:pt x="1126490" y="113030"/>
                  </a:lnTo>
                  <a:lnTo>
                    <a:pt x="1189990" y="114300"/>
                  </a:lnTo>
                  <a:lnTo>
                    <a:pt x="1263650" y="115570"/>
                  </a:lnTo>
                  <a:lnTo>
                    <a:pt x="1299210" y="120650"/>
                  </a:lnTo>
                  <a:lnTo>
                    <a:pt x="1356360" y="125730"/>
                  </a:lnTo>
                  <a:lnTo>
                    <a:pt x="1418590" y="127000"/>
                  </a:lnTo>
                  <a:lnTo>
                    <a:pt x="1601470" y="127000"/>
                  </a:lnTo>
                  <a:lnTo>
                    <a:pt x="1640840" y="130810"/>
                  </a:lnTo>
                  <a:lnTo>
                    <a:pt x="1703070" y="137160"/>
                  </a:lnTo>
                  <a:lnTo>
                    <a:pt x="1765300" y="138430"/>
                  </a:lnTo>
                  <a:lnTo>
                    <a:pt x="1850390" y="139700"/>
                  </a:lnTo>
                  <a:lnTo>
                    <a:pt x="1892300" y="143510"/>
                  </a:lnTo>
                  <a:lnTo>
                    <a:pt x="1955800" y="149860"/>
                  </a:lnTo>
                  <a:lnTo>
                    <a:pt x="2015490" y="154940"/>
                  </a:lnTo>
                  <a:lnTo>
                    <a:pt x="2072640" y="166370"/>
                  </a:lnTo>
                  <a:lnTo>
                    <a:pt x="2113280" y="172720"/>
                  </a:lnTo>
                  <a:lnTo>
                    <a:pt x="2174240" y="177800"/>
                  </a:lnTo>
                  <a:lnTo>
                    <a:pt x="2211070" y="184150"/>
                  </a:lnTo>
                  <a:lnTo>
                    <a:pt x="2280920" y="190500"/>
                  </a:lnTo>
                  <a:lnTo>
                    <a:pt x="2315210" y="196850"/>
                  </a:lnTo>
                  <a:lnTo>
                    <a:pt x="2330450" y="200660"/>
                  </a:lnTo>
                  <a:lnTo>
                    <a:pt x="2345690" y="204470"/>
                  </a:lnTo>
                  <a:lnTo>
                    <a:pt x="2400300" y="21590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5" name="Freeform 144"/>
            <p:cNvSpPr/>
            <p:nvPr/>
          </p:nvSpPr>
          <p:spPr>
            <a:xfrm>
              <a:off x="3549650" y="2438400"/>
              <a:ext cx="222251" cy="254001"/>
            </a:xfrm>
            <a:custGeom>
              <a:avLst/>
              <a:gdLst/>
              <a:ahLst/>
              <a:cxnLst/>
              <a:rect l="0" t="0" r="0" b="0"/>
              <a:pathLst>
                <a:path w="222251" h="254001">
                  <a:moveTo>
                    <a:pt x="82550" y="0"/>
                  </a:moveTo>
                  <a:lnTo>
                    <a:pt x="82550" y="13970"/>
                  </a:lnTo>
                  <a:lnTo>
                    <a:pt x="81280" y="20320"/>
                  </a:lnTo>
                  <a:lnTo>
                    <a:pt x="78740" y="27940"/>
                  </a:lnTo>
                  <a:lnTo>
                    <a:pt x="76200" y="35560"/>
                  </a:lnTo>
                  <a:lnTo>
                    <a:pt x="72390" y="43180"/>
                  </a:lnTo>
                  <a:lnTo>
                    <a:pt x="64770" y="59690"/>
                  </a:lnTo>
                  <a:lnTo>
                    <a:pt x="60960" y="66040"/>
                  </a:lnTo>
                  <a:lnTo>
                    <a:pt x="57150" y="72390"/>
                  </a:lnTo>
                  <a:lnTo>
                    <a:pt x="52070" y="77470"/>
                  </a:lnTo>
                  <a:lnTo>
                    <a:pt x="46990" y="85090"/>
                  </a:lnTo>
                  <a:lnTo>
                    <a:pt x="40640" y="91440"/>
                  </a:lnTo>
                  <a:lnTo>
                    <a:pt x="33020" y="99060"/>
                  </a:lnTo>
                  <a:lnTo>
                    <a:pt x="29210" y="106680"/>
                  </a:lnTo>
                  <a:lnTo>
                    <a:pt x="25400" y="115570"/>
                  </a:lnTo>
                  <a:lnTo>
                    <a:pt x="22860" y="123190"/>
                  </a:lnTo>
                  <a:lnTo>
                    <a:pt x="20320" y="130810"/>
                  </a:lnTo>
                  <a:lnTo>
                    <a:pt x="17780" y="135890"/>
                  </a:lnTo>
                  <a:lnTo>
                    <a:pt x="13970" y="140970"/>
                  </a:lnTo>
                  <a:lnTo>
                    <a:pt x="10160" y="148590"/>
                  </a:lnTo>
                  <a:lnTo>
                    <a:pt x="6350" y="154940"/>
                  </a:lnTo>
                  <a:lnTo>
                    <a:pt x="1270" y="162560"/>
                  </a:lnTo>
                  <a:lnTo>
                    <a:pt x="0" y="170180"/>
                  </a:lnTo>
                  <a:lnTo>
                    <a:pt x="1270" y="179070"/>
                  </a:lnTo>
                  <a:lnTo>
                    <a:pt x="2540" y="186690"/>
                  </a:lnTo>
                  <a:lnTo>
                    <a:pt x="5080" y="195580"/>
                  </a:lnTo>
                  <a:lnTo>
                    <a:pt x="8890" y="203200"/>
                  </a:lnTo>
                  <a:lnTo>
                    <a:pt x="11430" y="212090"/>
                  </a:lnTo>
                  <a:lnTo>
                    <a:pt x="19050" y="218440"/>
                  </a:lnTo>
                  <a:lnTo>
                    <a:pt x="26670" y="224790"/>
                  </a:lnTo>
                  <a:lnTo>
                    <a:pt x="46990" y="234950"/>
                  </a:lnTo>
                  <a:lnTo>
                    <a:pt x="64770" y="245110"/>
                  </a:lnTo>
                  <a:lnTo>
                    <a:pt x="76200" y="247650"/>
                  </a:lnTo>
                  <a:lnTo>
                    <a:pt x="90170" y="250190"/>
                  </a:lnTo>
                  <a:lnTo>
                    <a:pt x="104140" y="251460"/>
                  </a:lnTo>
                  <a:lnTo>
                    <a:pt x="119380" y="252730"/>
                  </a:lnTo>
                  <a:lnTo>
                    <a:pt x="151130" y="252730"/>
                  </a:lnTo>
                  <a:lnTo>
                    <a:pt x="222250" y="25400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6" name="Freeform 145"/>
            <p:cNvSpPr/>
            <p:nvPr/>
          </p:nvSpPr>
          <p:spPr>
            <a:xfrm>
              <a:off x="3695700" y="2451100"/>
              <a:ext cx="50801" cy="406401"/>
            </a:xfrm>
            <a:custGeom>
              <a:avLst/>
              <a:gdLst/>
              <a:ahLst/>
              <a:cxnLst/>
              <a:rect l="0" t="0" r="0" b="0"/>
              <a:pathLst>
                <a:path w="50801" h="406401">
                  <a:moveTo>
                    <a:pt x="50800" y="0"/>
                  </a:moveTo>
                  <a:lnTo>
                    <a:pt x="50800" y="41910"/>
                  </a:lnTo>
                  <a:lnTo>
                    <a:pt x="49530" y="53340"/>
                  </a:lnTo>
                  <a:lnTo>
                    <a:pt x="46990" y="64770"/>
                  </a:lnTo>
                  <a:lnTo>
                    <a:pt x="44450" y="77470"/>
                  </a:lnTo>
                  <a:lnTo>
                    <a:pt x="41910" y="88900"/>
                  </a:lnTo>
                  <a:lnTo>
                    <a:pt x="40640" y="97790"/>
                  </a:lnTo>
                  <a:lnTo>
                    <a:pt x="39370" y="107950"/>
                  </a:lnTo>
                  <a:lnTo>
                    <a:pt x="39370" y="119380"/>
                  </a:lnTo>
                  <a:lnTo>
                    <a:pt x="38100" y="148590"/>
                  </a:lnTo>
                  <a:lnTo>
                    <a:pt x="36830" y="162560"/>
                  </a:lnTo>
                  <a:lnTo>
                    <a:pt x="34290" y="176530"/>
                  </a:lnTo>
                  <a:lnTo>
                    <a:pt x="31750" y="189230"/>
                  </a:lnTo>
                  <a:lnTo>
                    <a:pt x="29210" y="201930"/>
                  </a:lnTo>
                  <a:lnTo>
                    <a:pt x="27940" y="215900"/>
                  </a:lnTo>
                  <a:lnTo>
                    <a:pt x="26670" y="228600"/>
                  </a:lnTo>
                  <a:lnTo>
                    <a:pt x="25400" y="241300"/>
                  </a:lnTo>
                  <a:lnTo>
                    <a:pt x="22860" y="254000"/>
                  </a:lnTo>
                  <a:lnTo>
                    <a:pt x="19050" y="266700"/>
                  </a:lnTo>
                  <a:lnTo>
                    <a:pt x="16510" y="278130"/>
                  </a:lnTo>
                  <a:lnTo>
                    <a:pt x="15240" y="288290"/>
                  </a:lnTo>
                  <a:lnTo>
                    <a:pt x="15240" y="298450"/>
                  </a:lnTo>
                  <a:lnTo>
                    <a:pt x="12700" y="308610"/>
                  </a:lnTo>
                  <a:lnTo>
                    <a:pt x="10160" y="320040"/>
                  </a:lnTo>
                  <a:lnTo>
                    <a:pt x="6350" y="331470"/>
                  </a:lnTo>
                  <a:lnTo>
                    <a:pt x="3810" y="342900"/>
                  </a:lnTo>
                  <a:lnTo>
                    <a:pt x="2540" y="353060"/>
                  </a:lnTo>
                  <a:lnTo>
                    <a:pt x="0" y="40640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7" name="Freeform 146"/>
            <p:cNvSpPr/>
            <p:nvPr/>
          </p:nvSpPr>
          <p:spPr>
            <a:xfrm>
              <a:off x="3379470" y="2275840"/>
              <a:ext cx="621031" cy="656591"/>
            </a:xfrm>
            <a:custGeom>
              <a:avLst/>
              <a:gdLst/>
              <a:ahLst/>
              <a:cxnLst/>
              <a:rect l="0" t="0" r="0" b="0"/>
              <a:pathLst>
                <a:path w="621031" h="656591">
                  <a:moveTo>
                    <a:pt x="405130" y="48260"/>
                  </a:moveTo>
                  <a:lnTo>
                    <a:pt x="386080" y="38100"/>
                  </a:lnTo>
                  <a:lnTo>
                    <a:pt x="369570" y="26670"/>
                  </a:lnTo>
                  <a:lnTo>
                    <a:pt x="359410" y="22860"/>
                  </a:lnTo>
                  <a:lnTo>
                    <a:pt x="349250" y="17780"/>
                  </a:lnTo>
                  <a:lnTo>
                    <a:pt x="330200" y="10160"/>
                  </a:lnTo>
                  <a:lnTo>
                    <a:pt x="321310" y="6350"/>
                  </a:lnTo>
                  <a:lnTo>
                    <a:pt x="311150" y="2540"/>
                  </a:lnTo>
                  <a:lnTo>
                    <a:pt x="299720" y="1270"/>
                  </a:lnTo>
                  <a:lnTo>
                    <a:pt x="288290" y="0"/>
                  </a:lnTo>
                  <a:lnTo>
                    <a:pt x="278130" y="0"/>
                  </a:lnTo>
                  <a:lnTo>
                    <a:pt x="259080" y="5080"/>
                  </a:lnTo>
                  <a:lnTo>
                    <a:pt x="237490" y="11430"/>
                  </a:lnTo>
                  <a:lnTo>
                    <a:pt x="224790" y="15240"/>
                  </a:lnTo>
                  <a:lnTo>
                    <a:pt x="214630" y="19050"/>
                  </a:lnTo>
                  <a:lnTo>
                    <a:pt x="195580" y="27940"/>
                  </a:lnTo>
                  <a:lnTo>
                    <a:pt x="170180" y="39370"/>
                  </a:lnTo>
                  <a:lnTo>
                    <a:pt x="154940" y="46990"/>
                  </a:lnTo>
                  <a:lnTo>
                    <a:pt x="142240" y="54610"/>
                  </a:lnTo>
                  <a:lnTo>
                    <a:pt x="130810" y="62230"/>
                  </a:lnTo>
                  <a:lnTo>
                    <a:pt x="120650" y="69850"/>
                  </a:lnTo>
                  <a:lnTo>
                    <a:pt x="109220" y="80010"/>
                  </a:lnTo>
                  <a:lnTo>
                    <a:pt x="97790" y="90170"/>
                  </a:lnTo>
                  <a:lnTo>
                    <a:pt x="86360" y="101600"/>
                  </a:lnTo>
                  <a:lnTo>
                    <a:pt x="76200" y="113030"/>
                  </a:lnTo>
                  <a:lnTo>
                    <a:pt x="68580" y="125730"/>
                  </a:lnTo>
                  <a:lnTo>
                    <a:pt x="52070" y="158750"/>
                  </a:lnTo>
                  <a:lnTo>
                    <a:pt x="26670" y="209550"/>
                  </a:lnTo>
                  <a:lnTo>
                    <a:pt x="20320" y="223520"/>
                  </a:lnTo>
                  <a:lnTo>
                    <a:pt x="13970" y="237490"/>
                  </a:lnTo>
                  <a:lnTo>
                    <a:pt x="8890" y="250190"/>
                  </a:lnTo>
                  <a:lnTo>
                    <a:pt x="5080" y="262890"/>
                  </a:lnTo>
                  <a:lnTo>
                    <a:pt x="3810" y="276860"/>
                  </a:lnTo>
                  <a:lnTo>
                    <a:pt x="1270" y="289560"/>
                  </a:lnTo>
                  <a:lnTo>
                    <a:pt x="1270" y="302260"/>
                  </a:lnTo>
                  <a:lnTo>
                    <a:pt x="0" y="314960"/>
                  </a:lnTo>
                  <a:lnTo>
                    <a:pt x="0" y="327660"/>
                  </a:lnTo>
                  <a:lnTo>
                    <a:pt x="1270" y="340360"/>
                  </a:lnTo>
                  <a:lnTo>
                    <a:pt x="2540" y="353060"/>
                  </a:lnTo>
                  <a:lnTo>
                    <a:pt x="6350" y="365760"/>
                  </a:lnTo>
                  <a:lnTo>
                    <a:pt x="8890" y="378460"/>
                  </a:lnTo>
                  <a:lnTo>
                    <a:pt x="12700" y="391160"/>
                  </a:lnTo>
                  <a:lnTo>
                    <a:pt x="16510" y="403860"/>
                  </a:lnTo>
                  <a:lnTo>
                    <a:pt x="21590" y="417830"/>
                  </a:lnTo>
                  <a:lnTo>
                    <a:pt x="27940" y="433070"/>
                  </a:lnTo>
                  <a:lnTo>
                    <a:pt x="35560" y="448310"/>
                  </a:lnTo>
                  <a:lnTo>
                    <a:pt x="41910" y="463550"/>
                  </a:lnTo>
                  <a:lnTo>
                    <a:pt x="46990" y="477520"/>
                  </a:lnTo>
                  <a:lnTo>
                    <a:pt x="52070" y="491490"/>
                  </a:lnTo>
                  <a:lnTo>
                    <a:pt x="59690" y="504190"/>
                  </a:lnTo>
                  <a:lnTo>
                    <a:pt x="68580" y="516890"/>
                  </a:lnTo>
                  <a:lnTo>
                    <a:pt x="80010" y="530860"/>
                  </a:lnTo>
                  <a:lnTo>
                    <a:pt x="88900" y="542290"/>
                  </a:lnTo>
                  <a:lnTo>
                    <a:pt x="107950" y="562610"/>
                  </a:lnTo>
                  <a:lnTo>
                    <a:pt x="119380" y="571500"/>
                  </a:lnTo>
                  <a:lnTo>
                    <a:pt x="133350" y="580390"/>
                  </a:lnTo>
                  <a:lnTo>
                    <a:pt x="147320" y="589280"/>
                  </a:lnTo>
                  <a:lnTo>
                    <a:pt x="160020" y="598170"/>
                  </a:lnTo>
                  <a:lnTo>
                    <a:pt x="171450" y="607060"/>
                  </a:lnTo>
                  <a:lnTo>
                    <a:pt x="181610" y="614680"/>
                  </a:lnTo>
                  <a:lnTo>
                    <a:pt x="193040" y="622300"/>
                  </a:lnTo>
                  <a:lnTo>
                    <a:pt x="204470" y="628650"/>
                  </a:lnTo>
                  <a:lnTo>
                    <a:pt x="215900" y="633730"/>
                  </a:lnTo>
                  <a:lnTo>
                    <a:pt x="228600" y="638810"/>
                  </a:lnTo>
                  <a:lnTo>
                    <a:pt x="241300" y="643890"/>
                  </a:lnTo>
                  <a:lnTo>
                    <a:pt x="252730" y="648970"/>
                  </a:lnTo>
                  <a:lnTo>
                    <a:pt x="265430" y="651510"/>
                  </a:lnTo>
                  <a:lnTo>
                    <a:pt x="278130" y="654050"/>
                  </a:lnTo>
                  <a:lnTo>
                    <a:pt x="290830" y="655320"/>
                  </a:lnTo>
                  <a:lnTo>
                    <a:pt x="303530" y="656590"/>
                  </a:lnTo>
                  <a:lnTo>
                    <a:pt x="316230" y="656590"/>
                  </a:lnTo>
                  <a:lnTo>
                    <a:pt x="328930" y="656590"/>
                  </a:lnTo>
                  <a:lnTo>
                    <a:pt x="341630" y="655320"/>
                  </a:lnTo>
                  <a:lnTo>
                    <a:pt x="354330" y="654050"/>
                  </a:lnTo>
                  <a:lnTo>
                    <a:pt x="367030" y="651510"/>
                  </a:lnTo>
                  <a:lnTo>
                    <a:pt x="379730" y="647700"/>
                  </a:lnTo>
                  <a:lnTo>
                    <a:pt x="392430" y="643890"/>
                  </a:lnTo>
                  <a:lnTo>
                    <a:pt x="405130" y="640080"/>
                  </a:lnTo>
                  <a:lnTo>
                    <a:pt x="417830" y="635000"/>
                  </a:lnTo>
                  <a:lnTo>
                    <a:pt x="430530" y="628650"/>
                  </a:lnTo>
                  <a:lnTo>
                    <a:pt x="443230" y="621030"/>
                  </a:lnTo>
                  <a:lnTo>
                    <a:pt x="455930" y="614680"/>
                  </a:lnTo>
                  <a:lnTo>
                    <a:pt x="468630" y="609600"/>
                  </a:lnTo>
                  <a:lnTo>
                    <a:pt x="481330" y="604520"/>
                  </a:lnTo>
                  <a:lnTo>
                    <a:pt x="494030" y="598170"/>
                  </a:lnTo>
                  <a:lnTo>
                    <a:pt x="506730" y="591820"/>
                  </a:lnTo>
                  <a:lnTo>
                    <a:pt x="519430" y="584200"/>
                  </a:lnTo>
                  <a:lnTo>
                    <a:pt x="530860" y="576580"/>
                  </a:lnTo>
                  <a:lnTo>
                    <a:pt x="541020" y="567690"/>
                  </a:lnTo>
                  <a:lnTo>
                    <a:pt x="560070" y="551180"/>
                  </a:lnTo>
                  <a:lnTo>
                    <a:pt x="577850" y="534670"/>
                  </a:lnTo>
                  <a:lnTo>
                    <a:pt x="603250" y="509270"/>
                  </a:lnTo>
                  <a:lnTo>
                    <a:pt x="609600" y="500380"/>
                  </a:lnTo>
                  <a:lnTo>
                    <a:pt x="613410" y="488950"/>
                  </a:lnTo>
                  <a:lnTo>
                    <a:pt x="615950" y="477520"/>
                  </a:lnTo>
                  <a:lnTo>
                    <a:pt x="618490" y="457200"/>
                  </a:lnTo>
                  <a:lnTo>
                    <a:pt x="619760" y="448310"/>
                  </a:lnTo>
                  <a:lnTo>
                    <a:pt x="619760" y="435610"/>
                  </a:lnTo>
                  <a:lnTo>
                    <a:pt x="621030" y="394970"/>
                  </a:lnTo>
                  <a:lnTo>
                    <a:pt x="621030" y="373380"/>
                  </a:lnTo>
                  <a:lnTo>
                    <a:pt x="617220" y="354330"/>
                  </a:lnTo>
                  <a:lnTo>
                    <a:pt x="614680" y="345440"/>
                  </a:lnTo>
                  <a:lnTo>
                    <a:pt x="603250" y="327660"/>
                  </a:lnTo>
                  <a:lnTo>
                    <a:pt x="589280" y="311150"/>
                  </a:lnTo>
                  <a:lnTo>
                    <a:pt x="574040" y="293370"/>
                  </a:lnTo>
                  <a:lnTo>
                    <a:pt x="561340" y="280670"/>
                  </a:lnTo>
                  <a:lnTo>
                    <a:pt x="532130" y="25146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155" name="Group 154"/>
          <p:cNvGrpSpPr/>
          <p:nvPr/>
        </p:nvGrpSpPr>
        <p:grpSpPr>
          <a:xfrm>
            <a:off x="7162800" y="3315970"/>
            <a:ext cx="850901" cy="494031"/>
            <a:chOff x="7162800" y="3315970"/>
            <a:chExt cx="850901" cy="494031"/>
          </a:xfrm>
        </p:grpSpPr>
        <p:sp>
          <p:nvSpPr>
            <p:cNvPr id="149" name="Freeform 148"/>
            <p:cNvSpPr/>
            <p:nvPr/>
          </p:nvSpPr>
          <p:spPr>
            <a:xfrm>
              <a:off x="7264400" y="3429000"/>
              <a:ext cx="76201" cy="381001"/>
            </a:xfrm>
            <a:custGeom>
              <a:avLst/>
              <a:gdLst/>
              <a:ahLst/>
              <a:cxnLst/>
              <a:rect l="0" t="0" r="0" b="0"/>
              <a:pathLst>
                <a:path w="76201" h="381001">
                  <a:moveTo>
                    <a:pt x="76200" y="0"/>
                  </a:moveTo>
                  <a:lnTo>
                    <a:pt x="69850" y="6350"/>
                  </a:lnTo>
                  <a:lnTo>
                    <a:pt x="66040" y="13970"/>
                  </a:lnTo>
                  <a:lnTo>
                    <a:pt x="62230" y="25400"/>
                  </a:lnTo>
                  <a:lnTo>
                    <a:pt x="58420" y="38100"/>
                  </a:lnTo>
                  <a:lnTo>
                    <a:pt x="55880" y="52070"/>
                  </a:lnTo>
                  <a:lnTo>
                    <a:pt x="54610" y="67310"/>
                  </a:lnTo>
                  <a:lnTo>
                    <a:pt x="53340" y="82550"/>
                  </a:lnTo>
                  <a:lnTo>
                    <a:pt x="52070" y="107950"/>
                  </a:lnTo>
                  <a:lnTo>
                    <a:pt x="52070" y="118110"/>
                  </a:lnTo>
                  <a:lnTo>
                    <a:pt x="49530" y="128270"/>
                  </a:lnTo>
                  <a:lnTo>
                    <a:pt x="46990" y="137160"/>
                  </a:lnTo>
                  <a:lnTo>
                    <a:pt x="44450" y="147320"/>
                  </a:lnTo>
                  <a:lnTo>
                    <a:pt x="41910" y="157480"/>
                  </a:lnTo>
                  <a:lnTo>
                    <a:pt x="40640" y="168910"/>
                  </a:lnTo>
                  <a:lnTo>
                    <a:pt x="39370" y="180340"/>
                  </a:lnTo>
                  <a:lnTo>
                    <a:pt x="38100" y="189230"/>
                  </a:lnTo>
                  <a:lnTo>
                    <a:pt x="35560" y="196850"/>
                  </a:lnTo>
                  <a:lnTo>
                    <a:pt x="31750" y="203200"/>
                  </a:lnTo>
                  <a:lnTo>
                    <a:pt x="29210" y="212090"/>
                  </a:lnTo>
                  <a:lnTo>
                    <a:pt x="27940" y="220980"/>
                  </a:lnTo>
                  <a:lnTo>
                    <a:pt x="27940" y="232410"/>
                  </a:lnTo>
                  <a:lnTo>
                    <a:pt x="25400" y="242570"/>
                  </a:lnTo>
                  <a:lnTo>
                    <a:pt x="22860" y="251460"/>
                  </a:lnTo>
                  <a:lnTo>
                    <a:pt x="19050" y="261620"/>
                  </a:lnTo>
                  <a:lnTo>
                    <a:pt x="16510" y="271780"/>
                  </a:lnTo>
                  <a:lnTo>
                    <a:pt x="15240" y="281940"/>
                  </a:lnTo>
                  <a:lnTo>
                    <a:pt x="15240" y="294640"/>
                  </a:lnTo>
                  <a:lnTo>
                    <a:pt x="12700" y="306070"/>
                  </a:lnTo>
                  <a:lnTo>
                    <a:pt x="10160" y="318770"/>
                  </a:lnTo>
                  <a:lnTo>
                    <a:pt x="0" y="38100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0" name="Freeform 149"/>
            <p:cNvSpPr/>
            <p:nvPr/>
          </p:nvSpPr>
          <p:spPr>
            <a:xfrm>
              <a:off x="7162800" y="3315970"/>
              <a:ext cx="370841" cy="214631"/>
            </a:xfrm>
            <a:custGeom>
              <a:avLst/>
              <a:gdLst/>
              <a:ahLst/>
              <a:cxnLst/>
              <a:rect l="0" t="0" r="0" b="0"/>
              <a:pathLst>
                <a:path w="370841" h="214631">
                  <a:moveTo>
                    <a:pt x="0" y="125730"/>
                  </a:moveTo>
                  <a:lnTo>
                    <a:pt x="0" y="111760"/>
                  </a:lnTo>
                  <a:lnTo>
                    <a:pt x="1270" y="105410"/>
                  </a:lnTo>
                  <a:lnTo>
                    <a:pt x="3810" y="97790"/>
                  </a:lnTo>
                  <a:lnTo>
                    <a:pt x="6350" y="90170"/>
                  </a:lnTo>
                  <a:lnTo>
                    <a:pt x="10160" y="82550"/>
                  </a:lnTo>
                  <a:lnTo>
                    <a:pt x="17780" y="66040"/>
                  </a:lnTo>
                  <a:lnTo>
                    <a:pt x="30480" y="40640"/>
                  </a:lnTo>
                  <a:lnTo>
                    <a:pt x="35560" y="34290"/>
                  </a:lnTo>
                  <a:lnTo>
                    <a:pt x="41910" y="27940"/>
                  </a:lnTo>
                  <a:lnTo>
                    <a:pt x="49530" y="22860"/>
                  </a:lnTo>
                  <a:lnTo>
                    <a:pt x="58420" y="17780"/>
                  </a:lnTo>
                  <a:lnTo>
                    <a:pt x="68580" y="12700"/>
                  </a:lnTo>
                  <a:lnTo>
                    <a:pt x="80010" y="7620"/>
                  </a:lnTo>
                  <a:lnTo>
                    <a:pt x="91440" y="5080"/>
                  </a:lnTo>
                  <a:lnTo>
                    <a:pt x="102870" y="2540"/>
                  </a:lnTo>
                  <a:lnTo>
                    <a:pt x="115570" y="1270"/>
                  </a:lnTo>
                  <a:lnTo>
                    <a:pt x="125730" y="0"/>
                  </a:lnTo>
                  <a:lnTo>
                    <a:pt x="135890" y="0"/>
                  </a:lnTo>
                  <a:lnTo>
                    <a:pt x="146050" y="0"/>
                  </a:lnTo>
                  <a:lnTo>
                    <a:pt x="156210" y="1270"/>
                  </a:lnTo>
                  <a:lnTo>
                    <a:pt x="167640" y="2540"/>
                  </a:lnTo>
                  <a:lnTo>
                    <a:pt x="179070" y="5080"/>
                  </a:lnTo>
                  <a:lnTo>
                    <a:pt x="191770" y="8890"/>
                  </a:lnTo>
                  <a:lnTo>
                    <a:pt x="215900" y="16510"/>
                  </a:lnTo>
                  <a:lnTo>
                    <a:pt x="228600" y="21590"/>
                  </a:lnTo>
                  <a:lnTo>
                    <a:pt x="241300" y="27940"/>
                  </a:lnTo>
                  <a:lnTo>
                    <a:pt x="265430" y="41910"/>
                  </a:lnTo>
                  <a:lnTo>
                    <a:pt x="285750" y="52070"/>
                  </a:lnTo>
                  <a:lnTo>
                    <a:pt x="295910" y="57150"/>
                  </a:lnTo>
                  <a:lnTo>
                    <a:pt x="307340" y="60960"/>
                  </a:lnTo>
                  <a:lnTo>
                    <a:pt x="318770" y="66040"/>
                  </a:lnTo>
                  <a:lnTo>
                    <a:pt x="328930" y="72390"/>
                  </a:lnTo>
                  <a:lnTo>
                    <a:pt x="336550" y="78740"/>
                  </a:lnTo>
                  <a:lnTo>
                    <a:pt x="342900" y="86360"/>
                  </a:lnTo>
                  <a:lnTo>
                    <a:pt x="356870" y="101600"/>
                  </a:lnTo>
                  <a:lnTo>
                    <a:pt x="365760" y="109220"/>
                  </a:lnTo>
                  <a:lnTo>
                    <a:pt x="369570" y="119380"/>
                  </a:lnTo>
                  <a:lnTo>
                    <a:pt x="370840" y="129540"/>
                  </a:lnTo>
                  <a:lnTo>
                    <a:pt x="369570" y="140970"/>
                  </a:lnTo>
                  <a:lnTo>
                    <a:pt x="365760" y="151130"/>
                  </a:lnTo>
                  <a:lnTo>
                    <a:pt x="361950" y="161290"/>
                  </a:lnTo>
                  <a:lnTo>
                    <a:pt x="355600" y="170180"/>
                  </a:lnTo>
                  <a:lnTo>
                    <a:pt x="346710" y="176530"/>
                  </a:lnTo>
                  <a:lnTo>
                    <a:pt x="336550" y="180340"/>
                  </a:lnTo>
                  <a:lnTo>
                    <a:pt x="326390" y="184150"/>
                  </a:lnTo>
                  <a:lnTo>
                    <a:pt x="314960" y="186690"/>
                  </a:lnTo>
                  <a:lnTo>
                    <a:pt x="290830" y="194310"/>
                  </a:lnTo>
                  <a:lnTo>
                    <a:pt x="276860" y="196850"/>
                  </a:lnTo>
                  <a:lnTo>
                    <a:pt x="262890" y="198120"/>
                  </a:lnTo>
                  <a:lnTo>
                    <a:pt x="246380" y="199390"/>
                  </a:lnTo>
                  <a:lnTo>
                    <a:pt x="233680" y="201930"/>
                  </a:lnTo>
                  <a:lnTo>
                    <a:pt x="222250" y="204470"/>
                  </a:lnTo>
                  <a:lnTo>
                    <a:pt x="212090" y="208280"/>
                  </a:lnTo>
                  <a:lnTo>
                    <a:pt x="200660" y="210820"/>
                  </a:lnTo>
                  <a:lnTo>
                    <a:pt x="187960" y="212090"/>
                  </a:lnTo>
                  <a:lnTo>
                    <a:pt x="176530" y="212090"/>
                  </a:lnTo>
                  <a:lnTo>
                    <a:pt x="163830" y="213360"/>
                  </a:lnTo>
                  <a:lnTo>
                    <a:pt x="139700" y="214630"/>
                  </a:lnTo>
                  <a:lnTo>
                    <a:pt x="107950" y="214630"/>
                  </a:lnTo>
                  <a:lnTo>
                    <a:pt x="97790" y="213360"/>
                  </a:lnTo>
                  <a:lnTo>
                    <a:pt x="86360" y="210820"/>
                  </a:lnTo>
                  <a:lnTo>
                    <a:pt x="50800" y="20193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1" name="Freeform 150"/>
            <p:cNvSpPr/>
            <p:nvPr/>
          </p:nvSpPr>
          <p:spPr>
            <a:xfrm>
              <a:off x="7581900" y="3615690"/>
              <a:ext cx="29211" cy="15241"/>
            </a:xfrm>
            <a:custGeom>
              <a:avLst/>
              <a:gdLst/>
              <a:ahLst/>
              <a:cxnLst/>
              <a:rect l="0" t="0" r="0" b="0"/>
              <a:pathLst>
                <a:path w="29211" h="15241">
                  <a:moveTo>
                    <a:pt x="12700" y="3810"/>
                  </a:moveTo>
                  <a:lnTo>
                    <a:pt x="6350" y="10160"/>
                  </a:lnTo>
                  <a:lnTo>
                    <a:pt x="6350" y="12700"/>
                  </a:lnTo>
                  <a:lnTo>
                    <a:pt x="10160" y="13970"/>
                  </a:lnTo>
                  <a:lnTo>
                    <a:pt x="15240" y="15240"/>
                  </a:lnTo>
                  <a:lnTo>
                    <a:pt x="20320" y="12700"/>
                  </a:lnTo>
                  <a:lnTo>
                    <a:pt x="24130" y="7620"/>
                  </a:lnTo>
                  <a:lnTo>
                    <a:pt x="29210" y="2540"/>
                  </a:lnTo>
                  <a:lnTo>
                    <a:pt x="29210" y="0"/>
                  </a:lnTo>
                  <a:lnTo>
                    <a:pt x="26670" y="0"/>
                  </a:lnTo>
                  <a:lnTo>
                    <a:pt x="21590" y="1270"/>
                  </a:lnTo>
                  <a:lnTo>
                    <a:pt x="17780" y="3810"/>
                  </a:lnTo>
                  <a:lnTo>
                    <a:pt x="12700" y="6350"/>
                  </a:lnTo>
                  <a:lnTo>
                    <a:pt x="0" y="381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2" name="Freeform 151"/>
            <p:cNvSpPr/>
            <p:nvPr/>
          </p:nvSpPr>
          <p:spPr>
            <a:xfrm>
              <a:off x="7797800" y="3378200"/>
              <a:ext cx="76201" cy="406401"/>
            </a:xfrm>
            <a:custGeom>
              <a:avLst/>
              <a:gdLst/>
              <a:ahLst/>
              <a:cxnLst/>
              <a:rect l="0" t="0" r="0" b="0"/>
              <a:pathLst>
                <a:path w="76201" h="406401">
                  <a:moveTo>
                    <a:pt x="76200" y="0"/>
                  </a:moveTo>
                  <a:lnTo>
                    <a:pt x="76200" y="31750"/>
                  </a:lnTo>
                  <a:lnTo>
                    <a:pt x="74930" y="40640"/>
                  </a:lnTo>
                  <a:lnTo>
                    <a:pt x="72390" y="49530"/>
                  </a:lnTo>
                  <a:lnTo>
                    <a:pt x="69850" y="58420"/>
                  </a:lnTo>
                  <a:lnTo>
                    <a:pt x="67310" y="68580"/>
                  </a:lnTo>
                  <a:lnTo>
                    <a:pt x="66040" y="80010"/>
                  </a:lnTo>
                  <a:lnTo>
                    <a:pt x="64770" y="91440"/>
                  </a:lnTo>
                  <a:lnTo>
                    <a:pt x="63500" y="101600"/>
                  </a:lnTo>
                  <a:lnTo>
                    <a:pt x="60960" y="111760"/>
                  </a:lnTo>
                  <a:lnTo>
                    <a:pt x="45720" y="154940"/>
                  </a:lnTo>
                  <a:lnTo>
                    <a:pt x="43180" y="165100"/>
                  </a:lnTo>
                  <a:lnTo>
                    <a:pt x="41910" y="175260"/>
                  </a:lnTo>
                  <a:lnTo>
                    <a:pt x="40640" y="184150"/>
                  </a:lnTo>
                  <a:lnTo>
                    <a:pt x="38100" y="194310"/>
                  </a:lnTo>
                  <a:lnTo>
                    <a:pt x="35560" y="205740"/>
                  </a:lnTo>
                  <a:lnTo>
                    <a:pt x="31750" y="218440"/>
                  </a:lnTo>
                  <a:lnTo>
                    <a:pt x="27940" y="228600"/>
                  </a:lnTo>
                  <a:lnTo>
                    <a:pt x="24130" y="238760"/>
                  </a:lnTo>
                  <a:lnTo>
                    <a:pt x="20320" y="247650"/>
                  </a:lnTo>
                  <a:lnTo>
                    <a:pt x="17780" y="257810"/>
                  </a:lnTo>
                  <a:lnTo>
                    <a:pt x="16510" y="269240"/>
                  </a:lnTo>
                  <a:lnTo>
                    <a:pt x="15240" y="281940"/>
                  </a:lnTo>
                  <a:lnTo>
                    <a:pt x="13970" y="292100"/>
                  </a:lnTo>
                  <a:lnTo>
                    <a:pt x="13970" y="302260"/>
                  </a:lnTo>
                  <a:lnTo>
                    <a:pt x="13970" y="311150"/>
                  </a:lnTo>
                  <a:lnTo>
                    <a:pt x="11430" y="321310"/>
                  </a:lnTo>
                  <a:lnTo>
                    <a:pt x="8890" y="332740"/>
                  </a:lnTo>
                  <a:lnTo>
                    <a:pt x="6350" y="345440"/>
                  </a:lnTo>
                  <a:lnTo>
                    <a:pt x="3810" y="356870"/>
                  </a:lnTo>
                  <a:lnTo>
                    <a:pt x="2540" y="369570"/>
                  </a:lnTo>
                  <a:lnTo>
                    <a:pt x="0" y="40640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3" name="Freeform 152"/>
            <p:cNvSpPr/>
            <p:nvPr/>
          </p:nvSpPr>
          <p:spPr>
            <a:xfrm>
              <a:off x="7950200" y="3390900"/>
              <a:ext cx="63501" cy="330201"/>
            </a:xfrm>
            <a:custGeom>
              <a:avLst/>
              <a:gdLst/>
              <a:ahLst/>
              <a:cxnLst/>
              <a:rect l="0" t="0" r="0" b="0"/>
              <a:pathLst>
                <a:path w="63501" h="330201">
                  <a:moveTo>
                    <a:pt x="63500" y="0"/>
                  </a:moveTo>
                  <a:lnTo>
                    <a:pt x="57150" y="13970"/>
                  </a:lnTo>
                  <a:lnTo>
                    <a:pt x="54610" y="21590"/>
                  </a:lnTo>
                  <a:lnTo>
                    <a:pt x="53340" y="31750"/>
                  </a:lnTo>
                  <a:lnTo>
                    <a:pt x="52070" y="41910"/>
                  </a:lnTo>
                  <a:lnTo>
                    <a:pt x="52070" y="53340"/>
                  </a:lnTo>
                  <a:lnTo>
                    <a:pt x="50800" y="77470"/>
                  </a:lnTo>
                  <a:lnTo>
                    <a:pt x="49530" y="88900"/>
                  </a:lnTo>
                  <a:lnTo>
                    <a:pt x="46990" y="97790"/>
                  </a:lnTo>
                  <a:lnTo>
                    <a:pt x="44450" y="107950"/>
                  </a:lnTo>
                  <a:lnTo>
                    <a:pt x="41910" y="118110"/>
                  </a:lnTo>
                  <a:lnTo>
                    <a:pt x="40640" y="129540"/>
                  </a:lnTo>
                  <a:lnTo>
                    <a:pt x="39370" y="140970"/>
                  </a:lnTo>
                  <a:lnTo>
                    <a:pt x="38100" y="152400"/>
                  </a:lnTo>
                  <a:lnTo>
                    <a:pt x="35560" y="162560"/>
                  </a:lnTo>
                  <a:lnTo>
                    <a:pt x="31750" y="171450"/>
                  </a:lnTo>
                  <a:lnTo>
                    <a:pt x="27940" y="184150"/>
                  </a:lnTo>
                  <a:lnTo>
                    <a:pt x="20320" y="212090"/>
                  </a:lnTo>
                  <a:lnTo>
                    <a:pt x="17780" y="227330"/>
                  </a:lnTo>
                  <a:lnTo>
                    <a:pt x="16510" y="243840"/>
                  </a:lnTo>
                  <a:lnTo>
                    <a:pt x="15240" y="259080"/>
                  </a:lnTo>
                  <a:lnTo>
                    <a:pt x="12700" y="273050"/>
                  </a:lnTo>
                  <a:lnTo>
                    <a:pt x="10160" y="285750"/>
                  </a:lnTo>
                  <a:lnTo>
                    <a:pt x="0" y="33020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4" name="Freeform 153"/>
            <p:cNvSpPr/>
            <p:nvPr/>
          </p:nvSpPr>
          <p:spPr>
            <a:xfrm>
              <a:off x="7785100" y="3505200"/>
              <a:ext cx="165101" cy="38101"/>
            </a:xfrm>
            <a:custGeom>
              <a:avLst/>
              <a:gdLst/>
              <a:ahLst/>
              <a:cxnLst/>
              <a:rect l="0" t="0" r="0" b="0"/>
              <a:pathLst>
                <a:path w="165101" h="38101">
                  <a:moveTo>
                    <a:pt x="0" y="38100"/>
                  </a:moveTo>
                  <a:lnTo>
                    <a:pt x="13970" y="31750"/>
                  </a:lnTo>
                  <a:lnTo>
                    <a:pt x="21590" y="27940"/>
                  </a:lnTo>
                  <a:lnTo>
                    <a:pt x="31750" y="24130"/>
                  </a:lnTo>
                  <a:lnTo>
                    <a:pt x="41910" y="20320"/>
                  </a:lnTo>
                  <a:lnTo>
                    <a:pt x="52070" y="17780"/>
                  </a:lnTo>
                  <a:lnTo>
                    <a:pt x="60960" y="16510"/>
                  </a:lnTo>
                  <a:lnTo>
                    <a:pt x="71120" y="15240"/>
                  </a:lnTo>
                  <a:lnTo>
                    <a:pt x="81280" y="13970"/>
                  </a:lnTo>
                  <a:lnTo>
                    <a:pt x="91440" y="13970"/>
                  </a:lnTo>
                  <a:lnTo>
                    <a:pt x="104140" y="13970"/>
                  </a:lnTo>
                  <a:lnTo>
                    <a:pt x="115570" y="11430"/>
                  </a:lnTo>
                  <a:lnTo>
                    <a:pt x="128270" y="8890"/>
                  </a:lnTo>
                  <a:lnTo>
                    <a:pt x="165100" y="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156" name="Freeform 155"/>
          <p:cNvSpPr/>
          <p:nvPr/>
        </p:nvSpPr>
        <p:spPr>
          <a:xfrm>
            <a:off x="7119620" y="4064000"/>
            <a:ext cx="157481" cy="330201"/>
          </a:xfrm>
          <a:custGeom>
            <a:avLst/>
            <a:gdLst/>
            <a:ahLst/>
            <a:cxnLst/>
            <a:rect l="0" t="0" r="0" b="0"/>
            <a:pathLst>
              <a:path w="157481" h="330201">
                <a:moveTo>
                  <a:pt x="157480" y="50800"/>
                </a:moveTo>
                <a:lnTo>
                  <a:pt x="139700" y="15240"/>
                </a:lnTo>
                <a:lnTo>
                  <a:pt x="134620" y="10160"/>
                </a:lnTo>
                <a:lnTo>
                  <a:pt x="128270" y="6350"/>
                </a:lnTo>
                <a:lnTo>
                  <a:pt x="120650" y="5080"/>
                </a:lnTo>
                <a:lnTo>
                  <a:pt x="113030" y="2540"/>
                </a:lnTo>
                <a:lnTo>
                  <a:pt x="105410" y="2540"/>
                </a:lnTo>
                <a:lnTo>
                  <a:pt x="97790" y="1270"/>
                </a:lnTo>
                <a:lnTo>
                  <a:pt x="87630" y="1270"/>
                </a:lnTo>
                <a:lnTo>
                  <a:pt x="66040" y="0"/>
                </a:lnTo>
                <a:lnTo>
                  <a:pt x="36830" y="0"/>
                </a:lnTo>
                <a:lnTo>
                  <a:pt x="29210" y="2540"/>
                </a:lnTo>
                <a:lnTo>
                  <a:pt x="22860" y="7620"/>
                </a:lnTo>
                <a:lnTo>
                  <a:pt x="16510" y="13970"/>
                </a:lnTo>
                <a:lnTo>
                  <a:pt x="11430" y="20320"/>
                </a:lnTo>
                <a:lnTo>
                  <a:pt x="6350" y="27940"/>
                </a:lnTo>
                <a:lnTo>
                  <a:pt x="1270" y="35560"/>
                </a:lnTo>
                <a:lnTo>
                  <a:pt x="0" y="41910"/>
                </a:lnTo>
                <a:lnTo>
                  <a:pt x="0" y="48260"/>
                </a:lnTo>
                <a:lnTo>
                  <a:pt x="1270" y="53340"/>
                </a:lnTo>
                <a:lnTo>
                  <a:pt x="3810" y="58420"/>
                </a:lnTo>
                <a:lnTo>
                  <a:pt x="7620" y="62230"/>
                </a:lnTo>
                <a:lnTo>
                  <a:pt x="11430" y="67310"/>
                </a:lnTo>
                <a:lnTo>
                  <a:pt x="17780" y="71120"/>
                </a:lnTo>
                <a:lnTo>
                  <a:pt x="25400" y="76200"/>
                </a:lnTo>
                <a:lnTo>
                  <a:pt x="35560" y="80010"/>
                </a:lnTo>
                <a:lnTo>
                  <a:pt x="45720" y="81280"/>
                </a:lnTo>
                <a:lnTo>
                  <a:pt x="54610" y="81280"/>
                </a:lnTo>
                <a:lnTo>
                  <a:pt x="63500" y="80010"/>
                </a:lnTo>
                <a:lnTo>
                  <a:pt x="72390" y="77470"/>
                </a:lnTo>
                <a:lnTo>
                  <a:pt x="81280" y="73660"/>
                </a:lnTo>
                <a:lnTo>
                  <a:pt x="88900" y="69850"/>
                </a:lnTo>
                <a:lnTo>
                  <a:pt x="97790" y="67310"/>
                </a:lnTo>
                <a:lnTo>
                  <a:pt x="115570" y="58420"/>
                </a:lnTo>
                <a:lnTo>
                  <a:pt x="121920" y="54610"/>
                </a:lnTo>
                <a:lnTo>
                  <a:pt x="128270" y="50800"/>
                </a:lnTo>
                <a:lnTo>
                  <a:pt x="133350" y="46990"/>
                </a:lnTo>
                <a:lnTo>
                  <a:pt x="137160" y="44450"/>
                </a:lnTo>
                <a:lnTo>
                  <a:pt x="139700" y="45720"/>
                </a:lnTo>
                <a:lnTo>
                  <a:pt x="140970" y="46990"/>
                </a:lnTo>
                <a:lnTo>
                  <a:pt x="142240" y="53340"/>
                </a:lnTo>
                <a:lnTo>
                  <a:pt x="143510" y="60960"/>
                </a:lnTo>
                <a:lnTo>
                  <a:pt x="143510" y="69850"/>
                </a:lnTo>
                <a:lnTo>
                  <a:pt x="142240" y="78740"/>
                </a:lnTo>
                <a:lnTo>
                  <a:pt x="140970" y="87630"/>
                </a:lnTo>
                <a:lnTo>
                  <a:pt x="137160" y="96520"/>
                </a:lnTo>
                <a:lnTo>
                  <a:pt x="134620" y="105410"/>
                </a:lnTo>
                <a:lnTo>
                  <a:pt x="130810" y="114300"/>
                </a:lnTo>
                <a:lnTo>
                  <a:pt x="127000" y="123190"/>
                </a:lnTo>
                <a:lnTo>
                  <a:pt x="124460" y="132080"/>
                </a:lnTo>
                <a:lnTo>
                  <a:pt x="123190" y="143510"/>
                </a:lnTo>
                <a:lnTo>
                  <a:pt x="121920" y="154940"/>
                </a:lnTo>
                <a:lnTo>
                  <a:pt x="119380" y="166370"/>
                </a:lnTo>
                <a:lnTo>
                  <a:pt x="116840" y="179070"/>
                </a:lnTo>
                <a:lnTo>
                  <a:pt x="113030" y="191770"/>
                </a:lnTo>
                <a:lnTo>
                  <a:pt x="110490" y="203200"/>
                </a:lnTo>
                <a:lnTo>
                  <a:pt x="109220" y="215900"/>
                </a:lnTo>
                <a:lnTo>
                  <a:pt x="109220" y="228600"/>
                </a:lnTo>
                <a:lnTo>
                  <a:pt x="107950" y="242570"/>
                </a:lnTo>
                <a:lnTo>
                  <a:pt x="106680" y="273050"/>
                </a:lnTo>
                <a:lnTo>
                  <a:pt x="106680" y="33020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nvGrpSpPr>
          <p:cNvPr id="160" name="Group 159"/>
          <p:cNvGrpSpPr/>
          <p:nvPr/>
        </p:nvGrpSpPr>
        <p:grpSpPr>
          <a:xfrm>
            <a:off x="8166100" y="3365500"/>
            <a:ext cx="812801" cy="355601"/>
            <a:chOff x="8166100" y="3365500"/>
            <a:chExt cx="812801" cy="355601"/>
          </a:xfrm>
        </p:grpSpPr>
        <p:sp>
          <p:nvSpPr>
            <p:cNvPr id="157" name="Freeform 156"/>
            <p:cNvSpPr/>
            <p:nvPr/>
          </p:nvSpPr>
          <p:spPr>
            <a:xfrm>
              <a:off x="8178800" y="3557270"/>
              <a:ext cx="165101" cy="11431"/>
            </a:xfrm>
            <a:custGeom>
              <a:avLst/>
              <a:gdLst/>
              <a:ahLst/>
              <a:cxnLst/>
              <a:rect l="0" t="0" r="0" b="0"/>
              <a:pathLst>
                <a:path w="165101" h="11431">
                  <a:moveTo>
                    <a:pt x="0" y="11430"/>
                  </a:moveTo>
                  <a:lnTo>
                    <a:pt x="6350" y="5080"/>
                  </a:lnTo>
                  <a:lnTo>
                    <a:pt x="13970" y="2540"/>
                  </a:lnTo>
                  <a:lnTo>
                    <a:pt x="25400" y="1270"/>
                  </a:lnTo>
                  <a:lnTo>
                    <a:pt x="38100" y="0"/>
                  </a:lnTo>
                  <a:lnTo>
                    <a:pt x="50800" y="1270"/>
                  </a:lnTo>
                  <a:lnTo>
                    <a:pt x="63500" y="3810"/>
                  </a:lnTo>
                  <a:lnTo>
                    <a:pt x="76200" y="6350"/>
                  </a:lnTo>
                  <a:lnTo>
                    <a:pt x="88900" y="7620"/>
                  </a:lnTo>
                  <a:lnTo>
                    <a:pt x="101600" y="8890"/>
                  </a:lnTo>
                  <a:lnTo>
                    <a:pt x="114300" y="10160"/>
                  </a:lnTo>
                  <a:lnTo>
                    <a:pt x="135890" y="10160"/>
                  </a:lnTo>
                  <a:lnTo>
                    <a:pt x="165100" y="1143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8" name="Freeform 157"/>
            <p:cNvSpPr/>
            <p:nvPr/>
          </p:nvSpPr>
          <p:spPr>
            <a:xfrm>
              <a:off x="8166100" y="3606800"/>
              <a:ext cx="203201" cy="25401"/>
            </a:xfrm>
            <a:custGeom>
              <a:avLst/>
              <a:gdLst/>
              <a:ahLst/>
              <a:cxnLst/>
              <a:rect l="0" t="0" r="0" b="0"/>
              <a:pathLst>
                <a:path w="203201" h="25401">
                  <a:moveTo>
                    <a:pt x="0" y="25400"/>
                  </a:moveTo>
                  <a:lnTo>
                    <a:pt x="48260" y="25400"/>
                  </a:lnTo>
                  <a:lnTo>
                    <a:pt x="62230" y="24130"/>
                  </a:lnTo>
                  <a:lnTo>
                    <a:pt x="74930" y="21590"/>
                  </a:lnTo>
                  <a:lnTo>
                    <a:pt x="88900" y="19050"/>
                  </a:lnTo>
                  <a:lnTo>
                    <a:pt x="100330" y="16510"/>
                  </a:lnTo>
                  <a:lnTo>
                    <a:pt x="110490" y="15240"/>
                  </a:lnTo>
                  <a:lnTo>
                    <a:pt x="120650" y="13970"/>
                  </a:lnTo>
                  <a:lnTo>
                    <a:pt x="132080" y="13970"/>
                  </a:lnTo>
                  <a:lnTo>
                    <a:pt x="146050" y="13970"/>
                  </a:lnTo>
                  <a:lnTo>
                    <a:pt x="203200" y="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9" name="Freeform 158"/>
            <p:cNvSpPr/>
            <p:nvPr/>
          </p:nvSpPr>
          <p:spPr>
            <a:xfrm>
              <a:off x="8562340" y="3365500"/>
              <a:ext cx="416561" cy="355601"/>
            </a:xfrm>
            <a:custGeom>
              <a:avLst/>
              <a:gdLst/>
              <a:ahLst/>
              <a:cxnLst/>
              <a:rect l="0" t="0" r="0" b="0"/>
              <a:pathLst>
                <a:path w="416561" h="355601">
                  <a:moveTo>
                    <a:pt x="162560" y="0"/>
                  </a:moveTo>
                  <a:lnTo>
                    <a:pt x="156210" y="6350"/>
                  </a:lnTo>
                  <a:lnTo>
                    <a:pt x="148590" y="17780"/>
                  </a:lnTo>
                  <a:lnTo>
                    <a:pt x="144780" y="24130"/>
                  </a:lnTo>
                  <a:lnTo>
                    <a:pt x="140970" y="34290"/>
                  </a:lnTo>
                  <a:lnTo>
                    <a:pt x="137160" y="46990"/>
                  </a:lnTo>
                  <a:lnTo>
                    <a:pt x="132080" y="60960"/>
                  </a:lnTo>
                  <a:lnTo>
                    <a:pt x="124460" y="91440"/>
                  </a:lnTo>
                  <a:lnTo>
                    <a:pt x="120650" y="107950"/>
                  </a:lnTo>
                  <a:lnTo>
                    <a:pt x="114300" y="120650"/>
                  </a:lnTo>
                  <a:lnTo>
                    <a:pt x="107950" y="133350"/>
                  </a:lnTo>
                  <a:lnTo>
                    <a:pt x="77470" y="179070"/>
                  </a:lnTo>
                  <a:lnTo>
                    <a:pt x="69850" y="190500"/>
                  </a:lnTo>
                  <a:lnTo>
                    <a:pt x="64770" y="199390"/>
                  </a:lnTo>
                  <a:lnTo>
                    <a:pt x="58420" y="209550"/>
                  </a:lnTo>
                  <a:lnTo>
                    <a:pt x="54610" y="219710"/>
                  </a:lnTo>
                  <a:lnTo>
                    <a:pt x="49530" y="231140"/>
                  </a:lnTo>
                  <a:lnTo>
                    <a:pt x="44450" y="242570"/>
                  </a:lnTo>
                  <a:lnTo>
                    <a:pt x="39370" y="252730"/>
                  </a:lnTo>
                  <a:lnTo>
                    <a:pt x="31750" y="260350"/>
                  </a:lnTo>
                  <a:lnTo>
                    <a:pt x="25400" y="266700"/>
                  </a:lnTo>
                  <a:lnTo>
                    <a:pt x="19050" y="275590"/>
                  </a:lnTo>
                  <a:lnTo>
                    <a:pt x="12700" y="284480"/>
                  </a:lnTo>
                  <a:lnTo>
                    <a:pt x="7620" y="295910"/>
                  </a:lnTo>
                  <a:lnTo>
                    <a:pt x="3810" y="307340"/>
                  </a:lnTo>
                  <a:lnTo>
                    <a:pt x="2540" y="318770"/>
                  </a:lnTo>
                  <a:lnTo>
                    <a:pt x="0" y="331470"/>
                  </a:lnTo>
                  <a:lnTo>
                    <a:pt x="3810" y="339090"/>
                  </a:lnTo>
                  <a:lnTo>
                    <a:pt x="10160" y="344170"/>
                  </a:lnTo>
                  <a:lnTo>
                    <a:pt x="19050" y="347980"/>
                  </a:lnTo>
                  <a:lnTo>
                    <a:pt x="30480" y="349250"/>
                  </a:lnTo>
                  <a:lnTo>
                    <a:pt x="43180" y="349250"/>
                  </a:lnTo>
                  <a:lnTo>
                    <a:pt x="57150" y="346710"/>
                  </a:lnTo>
                  <a:lnTo>
                    <a:pt x="71120" y="345440"/>
                  </a:lnTo>
                  <a:lnTo>
                    <a:pt x="85090" y="344170"/>
                  </a:lnTo>
                  <a:lnTo>
                    <a:pt x="97790" y="344170"/>
                  </a:lnTo>
                  <a:lnTo>
                    <a:pt x="128270" y="342900"/>
                  </a:lnTo>
                  <a:lnTo>
                    <a:pt x="143510" y="342900"/>
                  </a:lnTo>
                  <a:lnTo>
                    <a:pt x="160020" y="341630"/>
                  </a:lnTo>
                  <a:lnTo>
                    <a:pt x="176530" y="339090"/>
                  </a:lnTo>
                  <a:lnTo>
                    <a:pt x="193040" y="336550"/>
                  </a:lnTo>
                  <a:lnTo>
                    <a:pt x="208280" y="334010"/>
                  </a:lnTo>
                  <a:lnTo>
                    <a:pt x="222250" y="332740"/>
                  </a:lnTo>
                  <a:lnTo>
                    <a:pt x="236220" y="331470"/>
                  </a:lnTo>
                  <a:lnTo>
                    <a:pt x="250190" y="332740"/>
                  </a:lnTo>
                  <a:lnTo>
                    <a:pt x="262890" y="335280"/>
                  </a:lnTo>
                  <a:lnTo>
                    <a:pt x="275590" y="337820"/>
                  </a:lnTo>
                  <a:lnTo>
                    <a:pt x="290830" y="339090"/>
                  </a:lnTo>
                  <a:lnTo>
                    <a:pt x="306070" y="340360"/>
                  </a:lnTo>
                  <a:lnTo>
                    <a:pt x="335280" y="341630"/>
                  </a:lnTo>
                  <a:lnTo>
                    <a:pt x="356870" y="342900"/>
                  </a:lnTo>
                  <a:lnTo>
                    <a:pt x="368300" y="344170"/>
                  </a:lnTo>
                  <a:lnTo>
                    <a:pt x="379730" y="346710"/>
                  </a:lnTo>
                  <a:lnTo>
                    <a:pt x="416560" y="35560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161" name="Freeform 160"/>
          <p:cNvSpPr/>
          <p:nvPr/>
        </p:nvSpPr>
        <p:spPr>
          <a:xfrm>
            <a:off x="3200400" y="2019300"/>
            <a:ext cx="977901" cy="38101"/>
          </a:xfrm>
          <a:custGeom>
            <a:avLst/>
            <a:gdLst/>
            <a:ahLst/>
            <a:cxnLst/>
            <a:rect l="0" t="0" r="0" b="0"/>
            <a:pathLst>
              <a:path w="977901" h="38101">
                <a:moveTo>
                  <a:pt x="0" y="38100"/>
                </a:moveTo>
                <a:lnTo>
                  <a:pt x="6350" y="24130"/>
                </a:lnTo>
                <a:lnTo>
                  <a:pt x="12700" y="20320"/>
                </a:lnTo>
                <a:lnTo>
                  <a:pt x="21590" y="17780"/>
                </a:lnTo>
                <a:lnTo>
                  <a:pt x="31750" y="16510"/>
                </a:lnTo>
                <a:lnTo>
                  <a:pt x="40640" y="15240"/>
                </a:lnTo>
                <a:lnTo>
                  <a:pt x="49530" y="13970"/>
                </a:lnTo>
                <a:lnTo>
                  <a:pt x="80010" y="12700"/>
                </a:lnTo>
                <a:lnTo>
                  <a:pt x="304800" y="12700"/>
                </a:lnTo>
                <a:lnTo>
                  <a:pt x="320040" y="11430"/>
                </a:lnTo>
                <a:lnTo>
                  <a:pt x="337820" y="8890"/>
                </a:lnTo>
                <a:lnTo>
                  <a:pt x="356870" y="6350"/>
                </a:lnTo>
                <a:lnTo>
                  <a:pt x="373380" y="3810"/>
                </a:lnTo>
                <a:lnTo>
                  <a:pt x="388620" y="2540"/>
                </a:lnTo>
                <a:lnTo>
                  <a:pt x="402590" y="1270"/>
                </a:lnTo>
                <a:lnTo>
                  <a:pt x="430530" y="1270"/>
                </a:lnTo>
                <a:lnTo>
                  <a:pt x="482600" y="0"/>
                </a:lnTo>
                <a:lnTo>
                  <a:pt x="495300" y="1270"/>
                </a:lnTo>
                <a:lnTo>
                  <a:pt x="508000" y="3810"/>
                </a:lnTo>
                <a:lnTo>
                  <a:pt x="520700" y="6350"/>
                </a:lnTo>
                <a:lnTo>
                  <a:pt x="533400" y="8890"/>
                </a:lnTo>
                <a:lnTo>
                  <a:pt x="546100" y="10160"/>
                </a:lnTo>
                <a:lnTo>
                  <a:pt x="558800" y="11430"/>
                </a:lnTo>
                <a:lnTo>
                  <a:pt x="584200" y="11430"/>
                </a:lnTo>
                <a:lnTo>
                  <a:pt x="626110" y="12700"/>
                </a:lnTo>
                <a:lnTo>
                  <a:pt x="977900" y="1270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nvGrpSpPr>
          <p:cNvPr id="176" name="Group 175"/>
          <p:cNvGrpSpPr/>
          <p:nvPr/>
        </p:nvGrpSpPr>
        <p:grpSpPr>
          <a:xfrm>
            <a:off x="7429500" y="3937000"/>
            <a:ext cx="2019301" cy="444501"/>
            <a:chOff x="7429500" y="3937000"/>
            <a:chExt cx="2019301" cy="444501"/>
          </a:xfrm>
        </p:grpSpPr>
        <p:sp>
          <p:nvSpPr>
            <p:cNvPr id="162" name="Freeform 161"/>
            <p:cNvSpPr/>
            <p:nvPr/>
          </p:nvSpPr>
          <p:spPr>
            <a:xfrm>
              <a:off x="7429500" y="4203700"/>
              <a:ext cx="12701" cy="1"/>
            </a:xfrm>
            <a:custGeom>
              <a:avLst/>
              <a:gdLst/>
              <a:ahLst/>
              <a:cxnLst/>
              <a:rect l="0" t="0" r="0" b="0"/>
              <a:pathLst>
                <a:path w="12701" h="1">
                  <a:moveTo>
                    <a:pt x="12700" y="0"/>
                  </a:moveTo>
                  <a:lnTo>
                    <a:pt x="0" y="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3" name="Freeform 162"/>
            <p:cNvSpPr/>
            <p:nvPr/>
          </p:nvSpPr>
          <p:spPr>
            <a:xfrm>
              <a:off x="7581900" y="4114800"/>
              <a:ext cx="101601" cy="182881"/>
            </a:xfrm>
            <a:custGeom>
              <a:avLst/>
              <a:gdLst/>
              <a:ahLst/>
              <a:cxnLst/>
              <a:rect l="0" t="0" r="0" b="0"/>
              <a:pathLst>
                <a:path w="101601" h="182881">
                  <a:moveTo>
                    <a:pt x="101600" y="12700"/>
                  </a:moveTo>
                  <a:lnTo>
                    <a:pt x="87630" y="6350"/>
                  </a:lnTo>
                  <a:lnTo>
                    <a:pt x="81280" y="3810"/>
                  </a:lnTo>
                  <a:lnTo>
                    <a:pt x="73660" y="2540"/>
                  </a:lnTo>
                  <a:lnTo>
                    <a:pt x="66040" y="1270"/>
                  </a:lnTo>
                  <a:lnTo>
                    <a:pt x="58420" y="1270"/>
                  </a:lnTo>
                  <a:lnTo>
                    <a:pt x="49530" y="1270"/>
                  </a:lnTo>
                  <a:lnTo>
                    <a:pt x="33020" y="0"/>
                  </a:lnTo>
                  <a:lnTo>
                    <a:pt x="16510" y="0"/>
                  </a:lnTo>
                  <a:lnTo>
                    <a:pt x="12700" y="2540"/>
                  </a:lnTo>
                  <a:lnTo>
                    <a:pt x="11430" y="7620"/>
                  </a:lnTo>
                  <a:lnTo>
                    <a:pt x="11430" y="13970"/>
                  </a:lnTo>
                  <a:lnTo>
                    <a:pt x="13970" y="21590"/>
                  </a:lnTo>
                  <a:lnTo>
                    <a:pt x="16510" y="31750"/>
                  </a:lnTo>
                  <a:lnTo>
                    <a:pt x="19050" y="41910"/>
                  </a:lnTo>
                  <a:lnTo>
                    <a:pt x="24130" y="52070"/>
                  </a:lnTo>
                  <a:lnTo>
                    <a:pt x="30480" y="60960"/>
                  </a:lnTo>
                  <a:lnTo>
                    <a:pt x="36830" y="71120"/>
                  </a:lnTo>
                  <a:lnTo>
                    <a:pt x="43180" y="81280"/>
                  </a:lnTo>
                  <a:lnTo>
                    <a:pt x="48260" y="92710"/>
                  </a:lnTo>
                  <a:lnTo>
                    <a:pt x="53340" y="104140"/>
                  </a:lnTo>
                  <a:lnTo>
                    <a:pt x="58420" y="113030"/>
                  </a:lnTo>
                  <a:lnTo>
                    <a:pt x="62230" y="120650"/>
                  </a:lnTo>
                  <a:lnTo>
                    <a:pt x="67310" y="127000"/>
                  </a:lnTo>
                  <a:lnTo>
                    <a:pt x="68580" y="133350"/>
                  </a:lnTo>
                  <a:lnTo>
                    <a:pt x="68580" y="140970"/>
                  </a:lnTo>
                  <a:lnTo>
                    <a:pt x="67310" y="149860"/>
                  </a:lnTo>
                  <a:lnTo>
                    <a:pt x="64770" y="156210"/>
                  </a:lnTo>
                  <a:lnTo>
                    <a:pt x="60960" y="161290"/>
                  </a:lnTo>
                  <a:lnTo>
                    <a:pt x="57150" y="167640"/>
                  </a:lnTo>
                  <a:lnTo>
                    <a:pt x="52070" y="172720"/>
                  </a:lnTo>
                  <a:lnTo>
                    <a:pt x="46990" y="176530"/>
                  </a:lnTo>
                  <a:lnTo>
                    <a:pt x="39370" y="181610"/>
                  </a:lnTo>
                  <a:lnTo>
                    <a:pt x="31750" y="182880"/>
                  </a:lnTo>
                  <a:lnTo>
                    <a:pt x="24130" y="182880"/>
                  </a:lnTo>
                  <a:lnTo>
                    <a:pt x="0" y="17780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4" name="Freeform 163"/>
            <p:cNvSpPr/>
            <p:nvPr/>
          </p:nvSpPr>
          <p:spPr>
            <a:xfrm>
              <a:off x="7632700" y="4102100"/>
              <a:ext cx="139701" cy="12701"/>
            </a:xfrm>
            <a:custGeom>
              <a:avLst/>
              <a:gdLst/>
              <a:ahLst/>
              <a:cxnLst/>
              <a:rect l="0" t="0" r="0" b="0"/>
              <a:pathLst>
                <a:path w="139701" h="12701">
                  <a:moveTo>
                    <a:pt x="0" y="0"/>
                  </a:moveTo>
                  <a:lnTo>
                    <a:pt x="13970" y="0"/>
                  </a:lnTo>
                  <a:lnTo>
                    <a:pt x="20320" y="1270"/>
                  </a:lnTo>
                  <a:lnTo>
                    <a:pt x="27940" y="3810"/>
                  </a:lnTo>
                  <a:lnTo>
                    <a:pt x="35560" y="6350"/>
                  </a:lnTo>
                  <a:lnTo>
                    <a:pt x="45720" y="8890"/>
                  </a:lnTo>
                  <a:lnTo>
                    <a:pt x="58420" y="10160"/>
                  </a:lnTo>
                  <a:lnTo>
                    <a:pt x="83820" y="11430"/>
                  </a:lnTo>
                  <a:lnTo>
                    <a:pt x="92710" y="11430"/>
                  </a:lnTo>
                  <a:lnTo>
                    <a:pt x="139700" y="1270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5" name="Freeform 164"/>
            <p:cNvSpPr/>
            <p:nvPr/>
          </p:nvSpPr>
          <p:spPr>
            <a:xfrm>
              <a:off x="7886700" y="4178300"/>
              <a:ext cx="76201" cy="25401"/>
            </a:xfrm>
            <a:custGeom>
              <a:avLst/>
              <a:gdLst/>
              <a:ahLst/>
              <a:cxnLst/>
              <a:rect l="0" t="0" r="0" b="0"/>
              <a:pathLst>
                <a:path w="76201" h="25401">
                  <a:moveTo>
                    <a:pt x="0" y="0"/>
                  </a:moveTo>
                  <a:lnTo>
                    <a:pt x="13970" y="0"/>
                  </a:lnTo>
                  <a:lnTo>
                    <a:pt x="20320" y="1270"/>
                  </a:lnTo>
                  <a:lnTo>
                    <a:pt x="27940" y="3810"/>
                  </a:lnTo>
                  <a:lnTo>
                    <a:pt x="35560" y="6350"/>
                  </a:lnTo>
                  <a:lnTo>
                    <a:pt x="43180" y="10160"/>
                  </a:lnTo>
                  <a:lnTo>
                    <a:pt x="76200" y="2540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6" name="Freeform 165"/>
            <p:cNvSpPr/>
            <p:nvPr/>
          </p:nvSpPr>
          <p:spPr>
            <a:xfrm>
              <a:off x="7912100" y="4241800"/>
              <a:ext cx="139701" cy="1"/>
            </a:xfrm>
            <a:custGeom>
              <a:avLst/>
              <a:gdLst/>
              <a:ahLst/>
              <a:cxnLst/>
              <a:rect l="0" t="0" r="0" b="0"/>
              <a:pathLst>
                <a:path w="139701" h="1">
                  <a:moveTo>
                    <a:pt x="0" y="0"/>
                  </a:moveTo>
                  <a:lnTo>
                    <a:pt x="139700" y="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7" name="Freeform 166"/>
            <p:cNvSpPr/>
            <p:nvPr/>
          </p:nvSpPr>
          <p:spPr>
            <a:xfrm>
              <a:off x="8387080" y="4114800"/>
              <a:ext cx="160021" cy="137161"/>
            </a:xfrm>
            <a:custGeom>
              <a:avLst/>
              <a:gdLst/>
              <a:ahLst/>
              <a:cxnLst/>
              <a:rect l="0" t="0" r="0" b="0"/>
              <a:pathLst>
                <a:path w="160021" h="137161">
                  <a:moveTo>
                    <a:pt x="45720" y="0"/>
                  </a:moveTo>
                  <a:lnTo>
                    <a:pt x="31750" y="13970"/>
                  </a:lnTo>
                  <a:lnTo>
                    <a:pt x="25400" y="21590"/>
                  </a:lnTo>
                  <a:lnTo>
                    <a:pt x="17780" y="31750"/>
                  </a:lnTo>
                  <a:lnTo>
                    <a:pt x="10160" y="41910"/>
                  </a:lnTo>
                  <a:lnTo>
                    <a:pt x="5080" y="52070"/>
                  </a:lnTo>
                  <a:lnTo>
                    <a:pt x="1270" y="60960"/>
                  </a:lnTo>
                  <a:lnTo>
                    <a:pt x="0" y="71120"/>
                  </a:lnTo>
                  <a:lnTo>
                    <a:pt x="1270" y="80010"/>
                  </a:lnTo>
                  <a:lnTo>
                    <a:pt x="5080" y="88900"/>
                  </a:lnTo>
                  <a:lnTo>
                    <a:pt x="10160" y="96520"/>
                  </a:lnTo>
                  <a:lnTo>
                    <a:pt x="16510" y="104140"/>
                  </a:lnTo>
                  <a:lnTo>
                    <a:pt x="22860" y="110490"/>
                  </a:lnTo>
                  <a:lnTo>
                    <a:pt x="30480" y="115570"/>
                  </a:lnTo>
                  <a:lnTo>
                    <a:pt x="36830" y="119380"/>
                  </a:lnTo>
                  <a:lnTo>
                    <a:pt x="43180" y="121920"/>
                  </a:lnTo>
                  <a:lnTo>
                    <a:pt x="48260" y="123190"/>
                  </a:lnTo>
                  <a:lnTo>
                    <a:pt x="55880" y="124460"/>
                  </a:lnTo>
                  <a:lnTo>
                    <a:pt x="64770" y="125730"/>
                  </a:lnTo>
                  <a:lnTo>
                    <a:pt x="74930" y="125730"/>
                  </a:lnTo>
                  <a:lnTo>
                    <a:pt x="83820" y="128270"/>
                  </a:lnTo>
                  <a:lnTo>
                    <a:pt x="91440" y="130810"/>
                  </a:lnTo>
                  <a:lnTo>
                    <a:pt x="96520" y="133350"/>
                  </a:lnTo>
                  <a:lnTo>
                    <a:pt x="106680" y="135890"/>
                  </a:lnTo>
                  <a:lnTo>
                    <a:pt x="119380" y="137160"/>
                  </a:lnTo>
                  <a:lnTo>
                    <a:pt x="160020" y="12700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8" name="Freeform 167"/>
            <p:cNvSpPr/>
            <p:nvPr/>
          </p:nvSpPr>
          <p:spPr>
            <a:xfrm>
              <a:off x="8547100" y="4114800"/>
              <a:ext cx="63501" cy="266701"/>
            </a:xfrm>
            <a:custGeom>
              <a:avLst/>
              <a:gdLst/>
              <a:ahLst/>
              <a:cxnLst/>
              <a:rect l="0" t="0" r="0" b="0"/>
              <a:pathLst>
                <a:path w="63501" h="266701">
                  <a:moveTo>
                    <a:pt x="63500" y="0"/>
                  </a:moveTo>
                  <a:lnTo>
                    <a:pt x="57150" y="6350"/>
                  </a:lnTo>
                  <a:lnTo>
                    <a:pt x="53340" y="13970"/>
                  </a:lnTo>
                  <a:lnTo>
                    <a:pt x="49530" y="25400"/>
                  </a:lnTo>
                  <a:lnTo>
                    <a:pt x="45720" y="38100"/>
                  </a:lnTo>
                  <a:lnTo>
                    <a:pt x="41910" y="48260"/>
                  </a:lnTo>
                  <a:lnTo>
                    <a:pt x="38100" y="55880"/>
                  </a:lnTo>
                  <a:lnTo>
                    <a:pt x="33020" y="62230"/>
                  </a:lnTo>
                  <a:lnTo>
                    <a:pt x="30480" y="71120"/>
                  </a:lnTo>
                  <a:lnTo>
                    <a:pt x="29210" y="81280"/>
                  </a:lnTo>
                  <a:lnTo>
                    <a:pt x="27940" y="92710"/>
                  </a:lnTo>
                  <a:lnTo>
                    <a:pt x="25400" y="105410"/>
                  </a:lnTo>
                  <a:lnTo>
                    <a:pt x="22860" y="119380"/>
                  </a:lnTo>
                  <a:lnTo>
                    <a:pt x="19050" y="134620"/>
                  </a:lnTo>
                  <a:lnTo>
                    <a:pt x="15240" y="148590"/>
                  </a:lnTo>
                  <a:lnTo>
                    <a:pt x="11430" y="162560"/>
                  </a:lnTo>
                  <a:lnTo>
                    <a:pt x="7620" y="176530"/>
                  </a:lnTo>
                  <a:lnTo>
                    <a:pt x="5080" y="190500"/>
                  </a:lnTo>
                  <a:lnTo>
                    <a:pt x="3810" y="205740"/>
                  </a:lnTo>
                  <a:lnTo>
                    <a:pt x="0" y="26670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9" name="Freeform 168"/>
            <p:cNvSpPr/>
            <p:nvPr/>
          </p:nvSpPr>
          <p:spPr>
            <a:xfrm>
              <a:off x="8699500" y="4152900"/>
              <a:ext cx="76201" cy="194311"/>
            </a:xfrm>
            <a:custGeom>
              <a:avLst/>
              <a:gdLst/>
              <a:ahLst/>
              <a:cxnLst/>
              <a:rect l="0" t="0" r="0" b="0"/>
              <a:pathLst>
                <a:path w="76201" h="194311">
                  <a:moveTo>
                    <a:pt x="76200" y="0"/>
                  </a:moveTo>
                  <a:lnTo>
                    <a:pt x="55880" y="0"/>
                  </a:lnTo>
                  <a:lnTo>
                    <a:pt x="48260" y="1270"/>
                  </a:lnTo>
                  <a:lnTo>
                    <a:pt x="41910" y="3810"/>
                  </a:lnTo>
                  <a:lnTo>
                    <a:pt x="36830" y="6350"/>
                  </a:lnTo>
                  <a:lnTo>
                    <a:pt x="33020" y="11430"/>
                  </a:lnTo>
                  <a:lnTo>
                    <a:pt x="30480" y="17780"/>
                  </a:lnTo>
                  <a:lnTo>
                    <a:pt x="29210" y="24130"/>
                  </a:lnTo>
                  <a:lnTo>
                    <a:pt x="27940" y="33020"/>
                  </a:lnTo>
                  <a:lnTo>
                    <a:pt x="26670" y="43180"/>
                  </a:lnTo>
                  <a:lnTo>
                    <a:pt x="26670" y="54610"/>
                  </a:lnTo>
                  <a:lnTo>
                    <a:pt x="27940" y="63500"/>
                  </a:lnTo>
                  <a:lnTo>
                    <a:pt x="29210" y="69850"/>
                  </a:lnTo>
                  <a:lnTo>
                    <a:pt x="33020" y="76200"/>
                  </a:lnTo>
                  <a:lnTo>
                    <a:pt x="34290" y="85090"/>
                  </a:lnTo>
                  <a:lnTo>
                    <a:pt x="35560" y="95250"/>
                  </a:lnTo>
                  <a:lnTo>
                    <a:pt x="36830" y="105410"/>
                  </a:lnTo>
                  <a:lnTo>
                    <a:pt x="38100" y="115570"/>
                  </a:lnTo>
                  <a:lnTo>
                    <a:pt x="40640" y="124460"/>
                  </a:lnTo>
                  <a:lnTo>
                    <a:pt x="44450" y="134620"/>
                  </a:lnTo>
                  <a:lnTo>
                    <a:pt x="48260" y="142240"/>
                  </a:lnTo>
                  <a:lnTo>
                    <a:pt x="52070" y="148590"/>
                  </a:lnTo>
                  <a:lnTo>
                    <a:pt x="55880" y="153670"/>
                  </a:lnTo>
                  <a:lnTo>
                    <a:pt x="57150" y="160020"/>
                  </a:lnTo>
                  <a:lnTo>
                    <a:pt x="55880" y="167640"/>
                  </a:lnTo>
                  <a:lnTo>
                    <a:pt x="54610" y="175260"/>
                  </a:lnTo>
                  <a:lnTo>
                    <a:pt x="52070" y="181610"/>
                  </a:lnTo>
                  <a:lnTo>
                    <a:pt x="48260" y="187960"/>
                  </a:lnTo>
                  <a:lnTo>
                    <a:pt x="45720" y="193040"/>
                  </a:lnTo>
                  <a:lnTo>
                    <a:pt x="39370" y="194310"/>
                  </a:lnTo>
                  <a:lnTo>
                    <a:pt x="34290" y="194310"/>
                  </a:lnTo>
                  <a:lnTo>
                    <a:pt x="0" y="19050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0" name="Freeform 169"/>
            <p:cNvSpPr/>
            <p:nvPr/>
          </p:nvSpPr>
          <p:spPr>
            <a:xfrm>
              <a:off x="8737600" y="4102100"/>
              <a:ext cx="139701" cy="25401"/>
            </a:xfrm>
            <a:custGeom>
              <a:avLst/>
              <a:gdLst/>
              <a:ahLst/>
              <a:cxnLst/>
              <a:rect l="0" t="0" r="0" b="0"/>
              <a:pathLst>
                <a:path w="139701" h="25401">
                  <a:moveTo>
                    <a:pt x="0" y="0"/>
                  </a:moveTo>
                  <a:lnTo>
                    <a:pt x="13970" y="0"/>
                  </a:lnTo>
                  <a:lnTo>
                    <a:pt x="21590" y="1270"/>
                  </a:lnTo>
                  <a:lnTo>
                    <a:pt x="31750" y="3810"/>
                  </a:lnTo>
                  <a:lnTo>
                    <a:pt x="41910" y="6350"/>
                  </a:lnTo>
                  <a:lnTo>
                    <a:pt x="52070" y="8890"/>
                  </a:lnTo>
                  <a:lnTo>
                    <a:pt x="60960" y="10160"/>
                  </a:lnTo>
                  <a:lnTo>
                    <a:pt x="71120" y="11430"/>
                  </a:lnTo>
                  <a:lnTo>
                    <a:pt x="81280" y="11430"/>
                  </a:lnTo>
                  <a:lnTo>
                    <a:pt x="104140" y="12700"/>
                  </a:lnTo>
                  <a:lnTo>
                    <a:pt x="113030" y="13970"/>
                  </a:lnTo>
                  <a:lnTo>
                    <a:pt x="120650" y="16510"/>
                  </a:lnTo>
                  <a:lnTo>
                    <a:pt x="139700" y="2540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1" name="Freeform 170"/>
            <p:cNvSpPr/>
            <p:nvPr/>
          </p:nvSpPr>
          <p:spPr>
            <a:xfrm>
              <a:off x="9004300" y="4065270"/>
              <a:ext cx="127001" cy="240031"/>
            </a:xfrm>
            <a:custGeom>
              <a:avLst/>
              <a:gdLst/>
              <a:ahLst/>
              <a:cxnLst/>
              <a:rect l="0" t="0" r="0" b="0"/>
              <a:pathLst>
                <a:path w="127001" h="240031">
                  <a:moveTo>
                    <a:pt x="0" y="240030"/>
                  </a:moveTo>
                  <a:lnTo>
                    <a:pt x="0" y="176530"/>
                  </a:lnTo>
                  <a:lnTo>
                    <a:pt x="1270" y="163830"/>
                  </a:lnTo>
                  <a:lnTo>
                    <a:pt x="3810" y="151130"/>
                  </a:lnTo>
                  <a:lnTo>
                    <a:pt x="6350" y="138430"/>
                  </a:lnTo>
                  <a:lnTo>
                    <a:pt x="8890" y="124460"/>
                  </a:lnTo>
                  <a:lnTo>
                    <a:pt x="10160" y="109220"/>
                  </a:lnTo>
                  <a:lnTo>
                    <a:pt x="11430" y="93980"/>
                  </a:lnTo>
                  <a:lnTo>
                    <a:pt x="12700" y="80010"/>
                  </a:lnTo>
                  <a:lnTo>
                    <a:pt x="15240" y="68580"/>
                  </a:lnTo>
                  <a:lnTo>
                    <a:pt x="19050" y="58420"/>
                  </a:lnTo>
                  <a:lnTo>
                    <a:pt x="22860" y="48260"/>
                  </a:lnTo>
                  <a:lnTo>
                    <a:pt x="26670" y="38100"/>
                  </a:lnTo>
                  <a:lnTo>
                    <a:pt x="30480" y="29210"/>
                  </a:lnTo>
                  <a:lnTo>
                    <a:pt x="33020" y="21590"/>
                  </a:lnTo>
                  <a:lnTo>
                    <a:pt x="34290" y="15240"/>
                  </a:lnTo>
                  <a:lnTo>
                    <a:pt x="35560" y="10160"/>
                  </a:lnTo>
                  <a:lnTo>
                    <a:pt x="40640" y="6350"/>
                  </a:lnTo>
                  <a:lnTo>
                    <a:pt x="48260" y="3810"/>
                  </a:lnTo>
                  <a:lnTo>
                    <a:pt x="57150" y="2540"/>
                  </a:lnTo>
                  <a:lnTo>
                    <a:pt x="66040" y="1270"/>
                  </a:lnTo>
                  <a:lnTo>
                    <a:pt x="74930" y="0"/>
                  </a:lnTo>
                  <a:lnTo>
                    <a:pt x="83820" y="0"/>
                  </a:lnTo>
                  <a:lnTo>
                    <a:pt x="92710" y="1270"/>
                  </a:lnTo>
                  <a:lnTo>
                    <a:pt x="101600" y="2540"/>
                  </a:lnTo>
                  <a:lnTo>
                    <a:pt x="127000" y="1143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2" name="Freeform 171"/>
            <p:cNvSpPr/>
            <p:nvPr/>
          </p:nvSpPr>
          <p:spPr>
            <a:xfrm>
              <a:off x="8978900" y="4140200"/>
              <a:ext cx="152401" cy="25401"/>
            </a:xfrm>
            <a:custGeom>
              <a:avLst/>
              <a:gdLst/>
              <a:ahLst/>
              <a:cxnLst/>
              <a:rect l="0" t="0" r="0" b="0"/>
              <a:pathLst>
                <a:path w="152401" h="25401">
                  <a:moveTo>
                    <a:pt x="0" y="0"/>
                  </a:moveTo>
                  <a:lnTo>
                    <a:pt x="20320" y="6350"/>
                  </a:lnTo>
                  <a:lnTo>
                    <a:pt x="29210" y="10160"/>
                  </a:lnTo>
                  <a:lnTo>
                    <a:pt x="38100" y="13970"/>
                  </a:lnTo>
                  <a:lnTo>
                    <a:pt x="45720" y="17780"/>
                  </a:lnTo>
                  <a:lnTo>
                    <a:pt x="54610" y="20320"/>
                  </a:lnTo>
                  <a:lnTo>
                    <a:pt x="63500" y="21590"/>
                  </a:lnTo>
                  <a:lnTo>
                    <a:pt x="72390" y="22860"/>
                  </a:lnTo>
                  <a:lnTo>
                    <a:pt x="81280" y="24130"/>
                  </a:lnTo>
                  <a:lnTo>
                    <a:pt x="92710" y="24130"/>
                  </a:lnTo>
                  <a:lnTo>
                    <a:pt x="152400" y="2540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3" name="Freeform 172"/>
            <p:cNvSpPr/>
            <p:nvPr/>
          </p:nvSpPr>
          <p:spPr>
            <a:xfrm>
              <a:off x="9131300" y="4114800"/>
              <a:ext cx="88901" cy="215901"/>
            </a:xfrm>
            <a:custGeom>
              <a:avLst/>
              <a:gdLst/>
              <a:ahLst/>
              <a:cxnLst/>
              <a:rect l="0" t="0" r="0" b="0"/>
              <a:pathLst>
                <a:path w="88901" h="215901">
                  <a:moveTo>
                    <a:pt x="88900" y="0"/>
                  </a:moveTo>
                  <a:lnTo>
                    <a:pt x="71120" y="35560"/>
                  </a:lnTo>
                  <a:lnTo>
                    <a:pt x="68580" y="43180"/>
                  </a:lnTo>
                  <a:lnTo>
                    <a:pt x="67310" y="52070"/>
                  </a:lnTo>
                  <a:lnTo>
                    <a:pt x="66040" y="59690"/>
                  </a:lnTo>
                  <a:lnTo>
                    <a:pt x="63500" y="68580"/>
                  </a:lnTo>
                  <a:lnTo>
                    <a:pt x="60960" y="76200"/>
                  </a:lnTo>
                  <a:lnTo>
                    <a:pt x="57150" y="85090"/>
                  </a:lnTo>
                  <a:lnTo>
                    <a:pt x="53340" y="92710"/>
                  </a:lnTo>
                  <a:lnTo>
                    <a:pt x="45720" y="110490"/>
                  </a:lnTo>
                  <a:lnTo>
                    <a:pt x="43180" y="116840"/>
                  </a:lnTo>
                  <a:lnTo>
                    <a:pt x="41910" y="123190"/>
                  </a:lnTo>
                  <a:lnTo>
                    <a:pt x="40640" y="128270"/>
                  </a:lnTo>
                  <a:lnTo>
                    <a:pt x="31750" y="163830"/>
                  </a:lnTo>
                  <a:lnTo>
                    <a:pt x="27940" y="173990"/>
                  </a:lnTo>
                  <a:lnTo>
                    <a:pt x="24130" y="181610"/>
                  </a:lnTo>
                  <a:lnTo>
                    <a:pt x="0" y="21590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4" name="Freeform 173"/>
            <p:cNvSpPr/>
            <p:nvPr/>
          </p:nvSpPr>
          <p:spPr>
            <a:xfrm>
              <a:off x="9067800" y="4183380"/>
              <a:ext cx="152401" cy="20321"/>
            </a:xfrm>
            <a:custGeom>
              <a:avLst/>
              <a:gdLst/>
              <a:ahLst/>
              <a:cxnLst/>
              <a:rect l="0" t="0" r="0" b="0"/>
              <a:pathLst>
                <a:path w="152401" h="20321">
                  <a:moveTo>
                    <a:pt x="0" y="7620"/>
                  </a:moveTo>
                  <a:lnTo>
                    <a:pt x="20320" y="1270"/>
                  </a:lnTo>
                  <a:lnTo>
                    <a:pt x="31750" y="0"/>
                  </a:lnTo>
                  <a:lnTo>
                    <a:pt x="45720" y="1270"/>
                  </a:lnTo>
                  <a:lnTo>
                    <a:pt x="59690" y="3810"/>
                  </a:lnTo>
                  <a:lnTo>
                    <a:pt x="72390" y="5080"/>
                  </a:lnTo>
                  <a:lnTo>
                    <a:pt x="83820" y="6350"/>
                  </a:lnTo>
                  <a:lnTo>
                    <a:pt x="93980" y="6350"/>
                  </a:lnTo>
                  <a:lnTo>
                    <a:pt x="102870" y="7620"/>
                  </a:lnTo>
                  <a:lnTo>
                    <a:pt x="113030" y="11430"/>
                  </a:lnTo>
                  <a:lnTo>
                    <a:pt x="152400" y="2032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5" name="Freeform 174"/>
            <p:cNvSpPr/>
            <p:nvPr/>
          </p:nvSpPr>
          <p:spPr>
            <a:xfrm>
              <a:off x="9271000" y="3937000"/>
              <a:ext cx="177801" cy="127001"/>
            </a:xfrm>
            <a:custGeom>
              <a:avLst/>
              <a:gdLst/>
              <a:ahLst/>
              <a:cxnLst/>
              <a:rect l="0" t="0" r="0" b="0"/>
              <a:pathLst>
                <a:path w="177801" h="127001">
                  <a:moveTo>
                    <a:pt x="0" y="0"/>
                  </a:moveTo>
                  <a:lnTo>
                    <a:pt x="66040" y="0"/>
                  </a:lnTo>
                  <a:lnTo>
                    <a:pt x="74930" y="1270"/>
                  </a:lnTo>
                  <a:lnTo>
                    <a:pt x="82550" y="3810"/>
                  </a:lnTo>
                  <a:lnTo>
                    <a:pt x="88900" y="6350"/>
                  </a:lnTo>
                  <a:lnTo>
                    <a:pt x="90170" y="11430"/>
                  </a:lnTo>
                  <a:lnTo>
                    <a:pt x="88900" y="17780"/>
                  </a:lnTo>
                  <a:lnTo>
                    <a:pt x="83820" y="24130"/>
                  </a:lnTo>
                  <a:lnTo>
                    <a:pt x="80010" y="30480"/>
                  </a:lnTo>
                  <a:lnTo>
                    <a:pt x="76200" y="35560"/>
                  </a:lnTo>
                  <a:lnTo>
                    <a:pt x="72390" y="40640"/>
                  </a:lnTo>
                  <a:lnTo>
                    <a:pt x="66040" y="45720"/>
                  </a:lnTo>
                  <a:lnTo>
                    <a:pt x="59690" y="49530"/>
                  </a:lnTo>
                  <a:lnTo>
                    <a:pt x="52070" y="54610"/>
                  </a:lnTo>
                  <a:lnTo>
                    <a:pt x="45720" y="57150"/>
                  </a:lnTo>
                  <a:lnTo>
                    <a:pt x="40640" y="59690"/>
                  </a:lnTo>
                  <a:lnTo>
                    <a:pt x="35560" y="60960"/>
                  </a:lnTo>
                  <a:lnTo>
                    <a:pt x="33020" y="64770"/>
                  </a:lnTo>
                  <a:lnTo>
                    <a:pt x="34290" y="69850"/>
                  </a:lnTo>
                  <a:lnTo>
                    <a:pt x="35560" y="76200"/>
                  </a:lnTo>
                  <a:lnTo>
                    <a:pt x="39370" y="81280"/>
                  </a:lnTo>
                  <a:lnTo>
                    <a:pt x="44450" y="87630"/>
                  </a:lnTo>
                  <a:lnTo>
                    <a:pt x="50800" y="91440"/>
                  </a:lnTo>
                  <a:lnTo>
                    <a:pt x="55880" y="96520"/>
                  </a:lnTo>
                  <a:lnTo>
                    <a:pt x="60960" y="101600"/>
                  </a:lnTo>
                  <a:lnTo>
                    <a:pt x="66040" y="105410"/>
                  </a:lnTo>
                  <a:lnTo>
                    <a:pt x="73660" y="109220"/>
                  </a:lnTo>
                  <a:lnTo>
                    <a:pt x="82550" y="114300"/>
                  </a:lnTo>
                  <a:lnTo>
                    <a:pt x="93980" y="118110"/>
                  </a:lnTo>
                  <a:lnTo>
                    <a:pt x="104140" y="120650"/>
                  </a:lnTo>
                  <a:lnTo>
                    <a:pt x="116840" y="123190"/>
                  </a:lnTo>
                  <a:lnTo>
                    <a:pt x="177800" y="12700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Tree>
    <p:extLst>
      <p:ext uri="{BB962C8B-B14F-4D97-AF65-F5344CB8AC3E}">
        <p14:creationId xmlns:p14="http://schemas.microsoft.com/office/powerpoint/2010/main" val="15512881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extBox 1"/>
          <p:cNvSpPr txBox="1"/>
          <p:nvPr/>
        </p:nvSpPr>
        <p:spPr>
          <a:xfrm>
            <a:off x="1793621" y="342900"/>
            <a:ext cx="4566158" cy="261610"/>
          </a:xfrm>
          <a:prstGeom prst="rect">
            <a:avLst/>
          </a:prstGeom>
          <a:noFill/>
        </p:spPr>
        <p:txBody>
          <a:bodyPr vert="horz" rtlCol="0">
            <a:spAutoFit/>
          </a:bodyPr>
          <a:lstStyle/>
          <a:p>
            <a:r>
              <a:rPr lang="en-US" sz="1100" b="1" smtClean="0">
                <a:solidFill>
                  <a:srgbClr val="000000"/>
                </a:solidFill>
                <a:latin typeface="Arial - 15"/>
              </a:rPr>
              <a:t>YOU CAN DO THIS LUCERO and VONISE !!!!</a:t>
            </a:r>
            <a:endParaRPr lang="en-US" sz="1100" b="1">
              <a:solidFill>
                <a:srgbClr val="000000"/>
              </a:solidFill>
              <a:latin typeface="Arial - 15"/>
            </a:endParaRPr>
          </a:p>
        </p:txBody>
      </p:sp>
      <p:sp>
        <p:nvSpPr>
          <p:cNvPr id="3" name="TextBox 2"/>
          <p:cNvSpPr txBox="1"/>
          <p:nvPr/>
        </p:nvSpPr>
        <p:spPr>
          <a:xfrm>
            <a:off x="1298321" y="927100"/>
            <a:ext cx="8045958" cy="600164"/>
          </a:xfrm>
          <a:prstGeom prst="rect">
            <a:avLst/>
          </a:prstGeom>
          <a:noFill/>
        </p:spPr>
        <p:txBody>
          <a:bodyPr vert="horz" rtlCol="0">
            <a:spAutoFit/>
          </a:bodyPr>
          <a:lstStyle/>
          <a:p>
            <a:r>
              <a:rPr lang="en-US" sz="1100" smtClean="0">
                <a:solidFill>
                  <a:srgbClr val="000000"/>
                </a:solidFill>
                <a:latin typeface="Arial - 15"/>
              </a:rPr>
              <a:t>Lucero has a regular prism with right triangles as bases. Each</a:t>
            </a:r>
          </a:p>
          <a:p>
            <a:r>
              <a:rPr lang="en-US" sz="1100" smtClean="0">
                <a:solidFill>
                  <a:srgbClr val="000000"/>
                </a:solidFill>
                <a:latin typeface="Arial - 15"/>
              </a:rPr>
              <a:t>triangle has a hypotenuse of 5 inches  and legs that  are 4 inches and 3 inches. The prism  is 8 inches tall. What is the surface area of the prism?</a:t>
            </a:r>
            <a:endParaRPr lang="en-US" sz="1100">
              <a:solidFill>
                <a:srgbClr val="000000"/>
              </a:solidFill>
              <a:latin typeface="Arial - 15"/>
            </a:endParaRPr>
          </a:p>
        </p:txBody>
      </p:sp>
      <p:sp>
        <p:nvSpPr>
          <p:cNvPr id="4" name="Freeform 3"/>
          <p:cNvSpPr/>
          <p:nvPr/>
        </p:nvSpPr>
        <p:spPr>
          <a:xfrm>
            <a:off x="2090420" y="3990340"/>
            <a:ext cx="44451" cy="60961"/>
          </a:xfrm>
          <a:custGeom>
            <a:avLst/>
            <a:gdLst/>
            <a:ahLst/>
            <a:cxnLst/>
            <a:rect l="0" t="0" r="0" b="0"/>
            <a:pathLst>
              <a:path w="44451" h="60961">
                <a:moveTo>
                  <a:pt x="5080" y="59690"/>
                </a:moveTo>
                <a:lnTo>
                  <a:pt x="20320" y="60960"/>
                </a:lnTo>
                <a:lnTo>
                  <a:pt x="29210" y="57150"/>
                </a:lnTo>
                <a:lnTo>
                  <a:pt x="36830" y="53340"/>
                </a:lnTo>
                <a:lnTo>
                  <a:pt x="43180" y="46990"/>
                </a:lnTo>
                <a:lnTo>
                  <a:pt x="44450" y="41910"/>
                </a:lnTo>
                <a:lnTo>
                  <a:pt x="43180" y="36830"/>
                </a:lnTo>
                <a:lnTo>
                  <a:pt x="26670" y="19050"/>
                </a:lnTo>
                <a:lnTo>
                  <a:pt x="0" y="0"/>
                </a:lnTo>
                <a:lnTo>
                  <a:pt x="0" y="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nvGrpSpPr>
          <p:cNvPr id="8" name="Group 7"/>
          <p:cNvGrpSpPr/>
          <p:nvPr/>
        </p:nvGrpSpPr>
        <p:grpSpPr>
          <a:xfrm>
            <a:off x="838200" y="2387600"/>
            <a:ext cx="1714501" cy="1422401"/>
            <a:chOff x="838200" y="2387600"/>
            <a:chExt cx="1714501" cy="1422401"/>
          </a:xfrm>
        </p:grpSpPr>
        <p:sp>
          <p:nvSpPr>
            <p:cNvPr id="5" name="Freeform 4"/>
            <p:cNvSpPr/>
            <p:nvPr/>
          </p:nvSpPr>
          <p:spPr>
            <a:xfrm>
              <a:off x="863600" y="2489200"/>
              <a:ext cx="50801" cy="1257301"/>
            </a:xfrm>
            <a:custGeom>
              <a:avLst/>
              <a:gdLst/>
              <a:ahLst/>
              <a:cxnLst/>
              <a:rect l="0" t="0" r="0" b="0"/>
              <a:pathLst>
                <a:path w="50801" h="1257301">
                  <a:moveTo>
                    <a:pt x="0" y="0"/>
                  </a:moveTo>
                  <a:lnTo>
                    <a:pt x="0" y="71120"/>
                  </a:lnTo>
                  <a:lnTo>
                    <a:pt x="1270" y="80010"/>
                  </a:lnTo>
                  <a:lnTo>
                    <a:pt x="3810" y="88900"/>
                  </a:lnTo>
                  <a:lnTo>
                    <a:pt x="6350" y="96520"/>
                  </a:lnTo>
                  <a:lnTo>
                    <a:pt x="8890" y="106680"/>
                  </a:lnTo>
                  <a:lnTo>
                    <a:pt x="10160" y="118110"/>
                  </a:lnTo>
                  <a:lnTo>
                    <a:pt x="11430" y="140970"/>
                  </a:lnTo>
                  <a:lnTo>
                    <a:pt x="12700" y="166370"/>
                  </a:lnTo>
                  <a:lnTo>
                    <a:pt x="13970" y="179070"/>
                  </a:lnTo>
                  <a:lnTo>
                    <a:pt x="16510" y="194310"/>
                  </a:lnTo>
                  <a:lnTo>
                    <a:pt x="19050" y="209550"/>
                  </a:lnTo>
                  <a:lnTo>
                    <a:pt x="19050" y="238760"/>
                  </a:lnTo>
                  <a:lnTo>
                    <a:pt x="16510" y="252730"/>
                  </a:lnTo>
                  <a:lnTo>
                    <a:pt x="15240" y="264160"/>
                  </a:lnTo>
                  <a:lnTo>
                    <a:pt x="13970" y="284480"/>
                  </a:lnTo>
                  <a:lnTo>
                    <a:pt x="12700" y="318770"/>
                  </a:lnTo>
                  <a:lnTo>
                    <a:pt x="12700" y="349250"/>
                  </a:lnTo>
                  <a:lnTo>
                    <a:pt x="13970" y="358140"/>
                  </a:lnTo>
                  <a:lnTo>
                    <a:pt x="16510" y="367030"/>
                  </a:lnTo>
                  <a:lnTo>
                    <a:pt x="19050" y="375920"/>
                  </a:lnTo>
                  <a:lnTo>
                    <a:pt x="21590" y="387350"/>
                  </a:lnTo>
                  <a:lnTo>
                    <a:pt x="22860" y="401320"/>
                  </a:lnTo>
                  <a:lnTo>
                    <a:pt x="24130" y="429260"/>
                  </a:lnTo>
                  <a:lnTo>
                    <a:pt x="25400" y="455930"/>
                  </a:lnTo>
                  <a:lnTo>
                    <a:pt x="25400" y="628650"/>
                  </a:lnTo>
                  <a:lnTo>
                    <a:pt x="24130" y="645160"/>
                  </a:lnTo>
                  <a:lnTo>
                    <a:pt x="21590" y="661670"/>
                  </a:lnTo>
                  <a:lnTo>
                    <a:pt x="19050" y="678180"/>
                  </a:lnTo>
                  <a:lnTo>
                    <a:pt x="19050" y="711200"/>
                  </a:lnTo>
                  <a:lnTo>
                    <a:pt x="21590" y="727710"/>
                  </a:lnTo>
                  <a:lnTo>
                    <a:pt x="22860" y="746760"/>
                  </a:lnTo>
                  <a:lnTo>
                    <a:pt x="24130" y="786130"/>
                  </a:lnTo>
                  <a:lnTo>
                    <a:pt x="25400" y="840740"/>
                  </a:lnTo>
                  <a:lnTo>
                    <a:pt x="26670" y="858520"/>
                  </a:lnTo>
                  <a:lnTo>
                    <a:pt x="29210" y="875030"/>
                  </a:lnTo>
                  <a:lnTo>
                    <a:pt x="31750" y="892810"/>
                  </a:lnTo>
                  <a:lnTo>
                    <a:pt x="34290" y="908050"/>
                  </a:lnTo>
                  <a:lnTo>
                    <a:pt x="35560" y="923290"/>
                  </a:lnTo>
                  <a:lnTo>
                    <a:pt x="36830" y="952500"/>
                  </a:lnTo>
                  <a:lnTo>
                    <a:pt x="38100" y="998220"/>
                  </a:lnTo>
                  <a:lnTo>
                    <a:pt x="38100" y="1188720"/>
                  </a:lnTo>
                  <a:lnTo>
                    <a:pt x="39370" y="1201420"/>
                  </a:lnTo>
                  <a:lnTo>
                    <a:pt x="41910" y="1212850"/>
                  </a:lnTo>
                  <a:lnTo>
                    <a:pt x="44450" y="1224280"/>
                  </a:lnTo>
                  <a:lnTo>
                    <a:pt x="46990" y="1233170"/>
                  </a:lnTo>
                  <a:lnTo>
                    <a:pt x="48260" y="1243330"/>
                  </a:lnTo>
                  <a:lnTo>
                    <a:pt x="50800" y="1257300"/>
                  </a:lnTo>
                </a:path>
              </a:pathLst>
            </a:custGeom>
            <a:ln w="38100" cap="flat" cmpd="sng" algn="ctr">
              <a:solidFill>
                <a:srgbClr val="0093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Freeform 5"/>
            <p:cNvSpPr/>
            <p:nvPr/>
          </p:nvSpPr>
          <p:spPr>
            <a:xfrm>
              <a:off x="838200" y="2387600"/>
              <a:ext cx="1714501" cy="1422401"/>
            </a:xfrm>
            <a:custGeom>
              <a:avLst/>
              <a:gdLst/>
              <a:ahLst/>
              <a:cxnLst/>
              <a:rect l="0" t="0" r="0" b="0"/>
              <a:pathLst>
                <a:path w="1714501" h="1422401">
                  <a:moveTo>
                    <a:pt x="0" y="0"/>
                  </a:moveTo>
                  <a:lnTo>
                    <a:pt x="74930" y="74930"/>
                  </a:lnTo>
                  <a:lnTo>
                    <a:pt x="97790" y="105410"/>
                  </a:lnTo>
                  <a:lnTo>
                    <a:pt x="118110" y="123190"/>
                  </a:lnTo>
                  <a:lnTo>
                    <a:pt x="146050" y="157480"/>
                  </a:lnTo>
                  <a:lnTo>
                    <a:pt x="166370" y="176530"/>
                  </a:lnTo>
                  <a:lnTo>
                    <a:pt x="220980" y="220980"/>
                  </a:lnTo>
                  <a:lnTo>
                    <a:pt x="257810" y="250190"/>
                  </a:lnTo>
                  <a:lnTo>
                    <a:pt x="293370" y="283210"/>
                  </a:lnTo>
                  <a:lnTo>
                    <a:pt x="344170" y="332740"/>
                  </a:lnTo>
                  <a:lnTo>
                    <a:pt x="381000" y="367030"/>
                  </a:lnTo>
                  <a:lnTo>
                    <a:pt x="431800" y="408940"/>
                  </a:lnTo>
                  <a:lnTo>
                    <a:pt x="469900" y="445770"/>
                  </a:lnTo>
                  <a:lnTo>
                    <a:pt x="511810" y="482600"/>
                  </a:lnTo>
                  <a:lnTo>
                    <a:pt x="556260" y="520700"/>
                  </a:lnTo>
                  <a:lnTo>
                    <a:pt x="595630" y="558800"/>
                  </a:lnTo>
                  <a:lnTo>
                    <a:pt x="623570" y="582930"/>
                  </a:lnTo>
                  <a:lnTo>
                    <a:pt x="669290" y="614680"/>
                  </a:lnTo>
                  <a:lnTo>
                    <a:pt x="711200" y="657860"/>
                  </a:lnTo>
                  <a:lnTo>
                    <a:pt x="758190" y="697230"/>
                  </a:lnTo>
                  <a:lnTo>
                    <a:pt x="800100" y="736600"/>
                  </a:lnTo>
                  <a:lnTo>
                    <a:pt x="848360" y="774700"/>
                  </a:lnTo>
                  <a:lnTo>
                    <a:pt x="930910" y="838200"/>
                  </a:lnTo>
                  <a:lnTo>
                    <a:pt x="965200" y="867410"/>
                  </a:lnTo>
                  <a:lnTo>
                    <a:pt x="1016000" y="911860"/>
                  </a:lnTo>
                  <a:lnTo>
                    <a:pt x="1051560" y="938530"/>
                  </a:lnTo>
                  <a:lnTo>
                    <a:pt x="1090930" y="965200"/>
                  </a:lnTo>
                  <a:lnTo>
                    <a:pt x="1127760" y="994410"/>
                  </a:lnTo>
                  <a:lnTo>
                    <a:pt x="1162050" y="1024890"/>
                  </a:lnTo>
                  <a:lnTo>
                    <a:pt x="1206500" y="1065530"/>
                  </a:lnTo>
                  <a:lnTo>
                    <a:pt x="1254760" y="1104900"/>
                  </a:lnTo>
                  <a:lnTo>
                    <a:pt x="1304290" y="1141730"/>
                  </a:lnTo>
                  <a:lnTo>
                    <a:pt x="1353820" y="1172210"/>
                  </a:lnTo>
                  <a:lnTo>
                    <a:pt x="1395730" y="1206500"/>
                  </a:lnTo>
                  <a:lnTo>
                    <a:pt x="1466850" y="1259840"/>
                  </a:lnTo>
                  <a:lnTo>
                    <a:pt x="1510030" y="1289050"/>
                  </a:lnTo>
                  <a:lnTo>
                    <a:pt x="1587500" y="1342390"/>
                  </a:lnTo>
                  <a:lnTo>
                    <a:pt x="1643380" y="1380490"/>
                  </a:lnTo>
                  <a:lnTo>
                    <a:pt x="1677670" y="1412240"/>
                  </a:lnTo>
                  <a:lnTo>
                    <a:pt x="1685290" y="1416050"/>
                  </a:lnTo>
                  <a:lnTo>
                    <a:pt x="1714500" y="1422400"/>
                  </a:lnTo>
                </a:path>
              </a:pathLst>
            </a:custGeom>
            <a:ln w="38100" cap="flat" cmpd="sng" algn="ctr">
              <a:solidFill>
                <a:srgbClr val="0093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Freeform 6"/>
            <p:cNvSpPr/>
            <p:nvPr/>
          </p:nvSpPr>
          <p:spPr>
            <a:xfrm>
              <a:off x="1016000" y="3568700"/>
              <a:ext cx="1524001" cy="152401"/>
            </a:xfrm>
            <a:custGeom>
              <a:avLst/>
              <a:gdLst/>
              <a:ahLst/>
              <a:cxnLst/>
              <a:rect l="0" t="0" r="0" b="0"/>
              <a:pathLst>
                <a:path w="1524001" h="152401">
                  <a:moveTo>
                    <a:pt x="0" y="0"/>
                  </a:moveTo>
                  <a:lnTo>
                    <a:pt x="13970" y="6350"/>
                  </a:lnTo>
                  <a:lnTo>
                    <a:pt x="27940" y="10160"/>
                  </a:lnTo>
                  <a:lnTo>
                    <a:pt x="44450" y="12700"/>
                  </a:lnTo>
                  <a:lnTo>
                    <a:pt x="54610" y="15240"/>
                  </a:lnTo>
                  <a:lnTo>
                    <a:pt x="66040" y="19050"/>
                  </a:lnTo>
                  <a:lnTo>
                    <a:pt x="95250" y="22860"/>
                  </a:lnTo>
                  <a:lnTo>
                    <a:pt x="135890" y="25400"/>
                  </a:lnTo>
                  <a:lnTo>
                    <a:pt x="163830" y="29210"/>
                  </a:lnTo>
                  <a:lnTo>
                    <a:pt x="176530" y="31750"/>
                  </a:lnTo>
                  <a:lnTo>
                    <a:pt x="222250" y="36830"/>
                  </a:lnTo>
                  <a:lnTo>
                    <a:pt x="265430" y="38100"/>
                  </a:lnTo>
                  <a:lnTo>
                    <a:pt x="290830" y="41910"/>
                  </a:lnTo>
                  <a:lnTo>
                    <a:pt x="304800" y="44450"/>
                  </a:lnTo>
                  <a:lnTo>
                    <a:pt x="349250" y="49530"/>
                  </a:lnTo>
                  <a:lnTo>
                    <a:pt x="382270" y="49530"/>
                  </a:lnTo>
                  <a:lnTo>
                    <a:pt x="448310" y="50800"/>
                  </a:lnTo>
                  <a:lnTo>
                    <a:pt x="482600" y="54610"/>
                  </a:lnTo>
                  <a:lnTo>
                    <a:pt x="499110" y="57150"/>
                  </a:lnTo>
                  <a:lnTo>
                    <a:pt x="533400" y="60960"/>
                  </a:lnTo>
                  <a:lnTo>
                    <a:pt x="567690" y="62230"/>
                  </a:lnTo>
                  <a:lnTo>
                    <a:pt x="619760" y="63500"/>
                  </a:lnTo>
                  <a:lnTo>
                    <a:pt x="659130" y="63500"/>
                  </a:lnTo>
                  <a:lnTo>
                    <a:pt x="695960" y="67310"/>
                  </a:lnTo>
                  <a:lnTo>
                    <a:pt x="713740" y="69850"/>
                  </a:lnTo>
                  <a:lnTo>
                    <a:pt x="748030" y="73660"/>
                  </a:lnTo>
                  <a:lnTo>
                    <a:pt x="784860" y="76200"/>
                  </a:lnTo>
                  <a:lnTo>
                    <a:pt x="803910" y="78740"/>
                  </a:lnTo>
                  <a:lnTo>
                    <a:pt x="824230" y="82550"/>
                  </a:lnTo>
                  <a:lnTo>
                    <a:pt x="842010" y="86360"/>
                  </a:lnTo>
                  <a:lnTo>
                    <a:pt x="878840" y="93980"/>
                  </a:lnTo>
                  <a:lnTo>
                    <a:pt x="913130" y="97790"/>
                  </a:lnTo>
                  <a:lnTo>
                    <a:pt x="948690" y="101600"/>
                  </a:lnTo>
                  <a:lnTo>
                    <a:pt x="969010" y="104140"/>
                  </a:lnTo>
                  <a:lnTo>
                    <a:pt x="989330" y="107950"/>
                  </a:lnTo>
                  <a:lnTo>
                    <a:pt x="1026160" y="111760"/>
                  </a:lnTo>
                  <a:lnTo>
                    <a:pt x="1061720" y="113030"/>
                  </a:lnTo>
                  <a:lnTo>
                    <a:pt x="1096010" y="114300"/>
                  </a:lnTo>
                  <a:lnTo>
                    <a:pt x="1134110" y="118110"/>
                  </a:lnTo>
                  <a:lnTo>
                    <a:pt x="1154430" y="120650"/>
                  </a:lnTo>
                  <a:lnTo>
                    <a:pt x="1191260" y="124460"/>
                  </a:lnTo>
                  <a:lnTo>
                    <a:pt x="1226820" y="127000"/>
                  </a:lnTo>
                  <a:lnTo>
                    <a:pt x="1243330" y="129540"/>
                  </a:lnTo>
                  <a:lnTo>
                    <a:pt x="1261110" y="133350"/>
                  </a:lnTo>
                  <a:lnTo>
                    <a:pt x="1305560" y="137160"/>
                  </a:lnTo>
                  <a:lnTo>
                    <a:pt x="1352550" y="139700"/>
                  </a:lnTo>
                  <a:lnTo>
                    <a:pt x="1381760" y="143510"/>
                  </a:lnTo>
                  <a:lnTo>
                    <a:pt x="1394460" y="146050"/>
                  </a:lnTo>
                  <a:lnTo>
                    <a:pt x="1427480" y="151130"/>
                  </a:lnTo>
                  <a:lnTo>
                    <a:pt x="1454150" y="151130"/>
                  </a:lnTo>
                  <a:lnTo>
                    <a:pt x="1524000" y="152400"/>
                  </a:lnTo>
                </a:path>
              </a:pathLst>
            </a:custGeom>
            <a:ln w="38100" cap="flat" cmpd="sng" algn="ctr">
              <a:solidFill>
                <a:srgbClr val="0093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13" name="Group 12"/>
          <p:cNvGrpSpPr/>
          <p:nvPr/>
        </p:nvGrpSpPr>
        <p:grpSpPr>
          <a:xfrm>
            <a:off x="1155700" y="2197100"/>
            <a:ext cx="25401" cy="508001"/>
            <a:chOff x="1155700" y="2197100"/>
            <a:chExt cx="25401" cy="508001"/>
          </a:xfrm>
        </p:grpSpPr>
        <p:sp>
          <p:nvSpPr>
            <p:cNvPr id="9" name="Freeform 8"/>
            <p:cNvSpPr/>
            <p:nvPr/>
          </p:nvSpPr>
          <p:spPr>
            <a:xfrm>
              <a:off x="1168400" y="2197100"/>
              <a:ext cx="12701" cy="1"/>
            </a:xfrm>
            <a:custGeom>
              <a:avLst/>
              <a:gdLst/>
              <a:ahLst/>
              <a:cxnLst/>
              <a:rect l="0" t="0" r="0" b="0"/>
              <a:pathLst>
                <a:path w="12701" h="1">
                  <a:moveTo>
                    <a:pt x="12700" y="0"/>
                  </a:moveTo>
                  <a:lnTo>
                    <a:pt x="0" y="0"/>
                  </a:lnTo>
                </a:path>
              </a:pathLst>
            </a:custGeom>
            <a:ln w="38100" cap="flat" cmpd="sng" algn="ctr">
              <a:solidFill>
                <a:srgbClr val="0093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Freeform 9"/>
            <p:cNvSpPr/>
            <p:nvPr/>
          </p:nvSpPr>
          <p:spPr>
            <a:xfrm>
              <a:off x="1168400" y="2324100"/>
              <a:ext cx="12701" cy="12701"/>
            </a:xfrm>
            <a:custGeom>
              <a:avLst/>
              <a:gdLst/>
              <a:ahLst/>
              <a:cxnLst/>
              <a:rect l="0" t="0" r="0" b="0"/>
              <a:pathLst>
                <a:path w="12701" h="12701">
                  <a:moveTo>
                    <a:pt x="0" y="0"/>
                  </a:moveTo>
                  <a:lnTo>
                    <a:pt x="12700" y="12700"/>
                  </a:lnTo>
                </a:path>
              </a:pathLst>
            </a:custGeom>
            <a:ln w="38100" cap="flat" cmpd="sng" algn="ctr">
              <a:solidFill>
                <a:srgbClr val="0093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Freeform 10"/>
            <p:cNvSpPr/>
            <p:nvPr/>
          </p:nvSpPr>
          <p:spPr>
            <a:xfrm>
              <a:off x="1168400" y="2451100"/>
              <a:ext cx="12701" cy="12701"/>
            </a:xfrm>
            <a:custGeom>
              <a:avLst/>
              <a:gdLst/>
              <a:ahLst/>
              <a:cxnLst/>
              <a:rect l="0" t="0" r="0" b="0"/>
              <a:pathLst>
                <a:path w="12701" h="12701">
                  <a:moveTo>
                    <a:pt x="0" y="0"/>
                  </a:moveTo>
                  <a:lnTo>
                    <a:pt x="12700" y="12700"/>
                  </a:lnTo>
                </a:path>
              </a:pathLst>
            </a:custGeom>
            <a:ln w="38100" cap="flat" cmpd="sng" algn="ctr">
              <a:solidFill>
                <a:srgbClr val="0093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Freeform 11"/>
            <p:cNvSpPr/>
            <p:nvPr/>
          </p:nvSpPr>
          <p:spPr>
            <a:xfrm>
              <a:off x="1155700" y="2679700"/>
              <a:ext cx="1" cy="25401"/>
            </a:xfrm>
            <a:custGeom>
              <a:avLst/>
              <a:gdLst/>
              <a:ahLst/>
              <a:cxnLst/>
              <a:rect l="0" t="0" r="0" b="0"/>
              <a:pathLst>
                <a:path w="1" h="25401">
                  <a:moveTo>
                    <a:pt x="0" y="0"/>
                  </a:moveTo>
                  <a:lnTo>
                    <a:pt x="0" y="25400"/>
                  </a:lnTo>
                </a:path>
              </a:pathLst>
            </a:custGeom>
            <a:ln w="38100" cap="flat" cmpd="sng" algn="ctr">
              <a:solidFill>
                <a:srgbClr val="0093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26" name="Group 25"/>
          <p:cNvGrpSpPr/>
          <p:nvPr/>
        </p:nvGrpSpPr>
        <p:grpSpPr>
          <a:xfrm>
            <a:off x="914400" y="2175510"/>
            <a:ext cx="2032001" cy="1482091"/>
            <a:chOff x="914400" y="2175510"/>
            <a:chExt cx="2032001" cy="1482091"/>
          </a:xfrm>
        </p:grpSpPr>
        <p:sp>
          <p:nvSpPr>
            <p:cNvPr id="14" name="Freeform 13"/>
            <p:cNvSpPr/>
            <p:nvPr/>
          </p:nvSpPr>
          <p:spPr>
            <a:xfrm>
              <a:off x="1143000" y="2959100"/>
              <a:ext cx="12701" cy="38101"/>
            </a:xfrm>
            <a:custGeom>
              <a:avLst/>
              <a:gdLst/>
              <a:ahLst/>
              <a:cxnLst/>
              <a:rect l="0" t="0" r="0" b="0"/>
              <a:pathLst>
                <a:path w="12701" h="38101">
                  <a:moveTo>
                    <a:pt x="12700" y="0"/>
                  </a:moveTo>
                  <a:lnTo>
                    <a:pt x="8890" y="7620"/>
                  </a:lnTo>
                  <a:lnTo>
                    <a:pt x="0" y="38100"/>
                  </a:lnTo>
                </a:path>
              </a:pathLst>
            </a:custGeom>
            <a:ln w="38100" cap="flat" cmpd="sng" algn="ctr">
              <a:solidFill>
                <a:srgbClr val="0093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Freeform 14"/>
            <p:cNvSpPr/>
            <p:nvPr/>
          </p:nvSpPr>
          <p:spPr>
            <a:xfrm>
              <a:off x="1160780" y="3136900"/>
              <a:ext cx="7621" cy="38101"/>
            </a:xfrm>
            <a:custGeom>
              <a:avLst/>
              <a:gdLst/>
              <a:ahLst/>
              <a:cxnLst/>
              <a:rect l="0" t="0" r="0" b="0"/>
              <a:pathLst>
                <a:path w="7621" h="38101">
                  <a:moveTo>
                    <a:pt x="7620" y="0"/>
                  </a:moveTo>
                  <a:lnTo>
                    <a:pt x="1270" y="6350"/>
                  </a:lnTo>
                  <a:lnTo>
                    <a:pt x="0" y="11430"/>
                  </a:lnTo>
                  <a:lnTo>
                    <a:pt x="1270" y="17780"/>
                  </a:lnTo>
                  <a:lnTo>
                    <a:pt x="7620" y="38100"/>
                  </a:lnTo>
                </a:path>
              </a:pathLst>
            </a:custGeom>
            <a:ln w="38100" cap="flat" cmpd="sng" algn="ctr">
              <a:solidFill>
                <a:srgbClr val="0093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Freeform 15"/>
            <p:cNvSpPr/>
            <p:nvPr/>
          </p:nvSpPr>
          <p:spPr>
            <a:xfrm>
              <a:off x="1143000" y="2175510"/>
              <a:ext cx="1562101" cy="656591"/>
            </a:xfrm>
            <a:custGeom>
              <a:avLst/>
              <a:gdLst/>
              <a:ahLst/>
              <a:cxnLst/>
              <a:rect l="0" t="0" r="0" b="0"/>
              <a:pathLst>
                <a:path w="1562101" h="656591">
                  <a:moveTo>
                    <a:pt x="0" y="21590"/>
                  </a:moveTo>
                  <a:lnTo>
                    <a:pt x="6350" y="7620"/>
                  </a:lnTo>
                  <a:lnTo>
                    <a:pt x="11430" y="3810"/>
                  </a:lnTo>
                  <a:lnTo>
                    <a:pt x="17780" y="1270"/>
                  </a:lnTo>
                  <a:lnTo>
                    <a:pt x="24130" y="0"/>
                  </a:lnTo>
                  <a:lnTo>
                    <a:pt x="31750" y="1270"/>
                  </a:lnTo>
                  <a:lnTo>
                    <a:pt x="63500" y="20320"/>
                  </a:lnTo>
                  <a:lnTo>
                    <a:pt x="72390" y="25400"/>
                  </a:lnTo>
                  <a:lnTo>
                    <a:pt x="92710" y="30480"/>
                  </a:lnTo>
                  <a:lnTo>
                    <a:pt x="113030" y="34290"/>
                  </a:lnTo>
                  <a:lnTo>
                    <a:pt x="148590" y="48260"/>
                  </a:lnTo>
                  <a:lnTo>
                    <a:pt x="195580" y="63500"/>
                  </a:lnTo>
                  <a:lnTo>
                    <a:pt x="232410" y="80010"/>
                  </a:lnTo>
                  <a:lnTo>
                    <a:pt x="270510" y="87630"/>
                  </a:lnTo>
                  <a:lnTo>
                    <a:pt x="302260" y="95250"/>
                  </a:lnTo>
                  <a:lnTo>
                    <a:pt x="332740" y="100330"/>
                  </a:lnTo>
                  <a:lnTo>
                    <a:pt x="374650" y="115570"/>
                  </a:lnTo>
                  <a:lnTo>
                    <a:pt x="419100" y="132080"/>
                  </a:lnTo>
                  <a:lnTo>
                    <a:pt x="459740" y="148590"/>
                  </a:lnTo>
                  <a:lnTo>
                    <a:pt x="508000" y="165100"/>
                  </a:lnTo>
                  <a:lnTo>
                    <a:pt x="546100" y="177800"/>
                  </a:lnTo>
                  <a:lnTo>
                    <a:pt x="567690" y="190500"/>
                  </a:lnTo>
                  <a:lnTo>
                    <a:pt x="588010" y="204470"/>
                  </a:lnTo>
                  <a:lnTo>
                    <a:pt x="622300" y="218440"/>
                  </a:lnTo>
                  <a:lnTo>
                    <a:pt x="651510" y="226060"/>
                  </a:lnTo>
                  <a:lnTo>
                    <a:pt x="687070" y="242570"/>
                  </a:lnTo>
                  <a:lnTo>
                    <a:pt x="723900" y="257810"/>
                  </a:lnTo>
                  <a:lnTo>
                    <a:pt x="762000" y="270510"/>
                  </a:lnTo>
                  <a:lnTo>
                    <a:pt x="800100" y="285750"/>
                  </a:lnTo>
                  <a:lnTo>
                    <a:pt x="825500" y="299720"/>
                  </a:lnTo>
                  <a:lnTo>
                    <a:pt x="850900" y="314960"/>
                  </a:lnTo>
                  <a:lnTo>
                    <a:pt x="863600" y="322580"/>
                  </a:lnTo>
                  <a:lnTo>
                    <a:pt x="889000" y="331470"/>
                  </a:lnTo>
                  <a:lnTo>
                    <a:pt x="901700" y="334010"/>
                  </a:lnTo>
                  <a:lnTo>
                    <a:pt x="927100" y="344170"/>
                  </a:lnTo>
                  <a:lnTo>
                    <a:pt x="952500" y="358140"/>
                  </a:lnTo>
                  <a:lnTo>
                    <a:pt x="977900" y="374650"/>
                  </a:lnTo>
                  <a:lnTo>
                    <a:pt x="1016000" y="392430"/>
                  </a:lnTo>
                  <a:lnTo>
                    <a:pt x="1037590" y="405130"/>
                  </a:lnTo>
                  <a:lnTo>
                    <a:pt x="1047750" y="412750"/>
                  </a:lnTo>
                  <a:lnTo>
                    <a:pt x="1073150" y="425450"/>
                  </a:lnTo>
                  <a:lnTo>
                    <a:pt x="1116330" y="443230"/>
                  </a:lnTo>
                  <a:lnTo>
                    <a:pt x="1155700" y="463550"/>
                  </a:lnTo>
                  <a:lnTo>
                    <a:pt x="1197610" y="481330"/>
                  </a:lnTo>
                  <a:lnTo>
                    <a:pt x="1248410" y="506730"/>
                  </a:lnTo>
                  <a:lnTo>
                    <a:pt x="1297940" y="525780"/>
                  </a:lnTo>
                  <a:lnTo>
                    <a:pt x="1341120" y="546100"/>
                  </a:lnTo>
                  <a:lnTo>
                    <a:pt x="1374140" y="563880"/>
                  </a:lnTo>
                  <a:lnTo>
                    <a:pt x="1409700" y="582930"/>
                  </a:lnTo>
                  <a:lnTo>
                    <a:pt x="1438910" y="593090"/>
                  </a:lnTo>
                  <a:lnTo>
                    <a:pt x="1471930" y="610870"/>
                  </a:lnTo>
                  <a:lnTo>
                    <a:pt x="1494790" y="626110"/>
                  </a:lnTo>
                  <a:lnTo>
                    <a:pt x="1562100" y="656590"/>
                  </a:lnTo>
                </a:path>
              </a:pathLst>
            </a:custGeom>
            <a:ln w="38100" cap="flat" cmpd="sng" algn="ctr">
              <a:solidFill>
                <a:srgbClr val="0093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Freeform 16"/>
            <p:cNvSpPr/>
            <p:nvPr/>
          </p:nvSpPr>
          <p:spPr>
            <a:xfrm>
              <a:off x="1219200" y="2990850"/>
              <a:ext cx="1714501" cy="31751"/>
            </a:xfrm>
            <a:custGeom>
              <a:avLst/>
              <a:gdLst/>
              <a:ahLst/>
              <a:cxnLst/>
              <a:rect l="0" t="0" r="0" b="0"/>
              <a:pathLst>
                <a:path w="1714501" h="31751">
                  <a:moveTo>
                    <a:pt x="0" y="31750"/>
                  </a:moveTo>
                  <a:lnTo>
                    <a:pt x="20320" y="31750"/>
                  </a:lnTo>
                  <a:lnTo>
                    <a:pt x="30480" y="30480"/>
                  </a:lnTo>
                  <a:lnTo>
                    <a:pt x="41910" y="27940"/>
                  </a:lnTo>
                  <a:lnTo>
                    <a:pt x="53340" y="25400"/>
                  </a:lnTo>
                  <a:lnTo>
                    <a:pt x="64770" y="22860"/>
                  </a:lnTo>
                  <a:lnTo>
                    <a:pt x="77470" y="21590"/>
                  </a:lnTo>
                  <a:lnTo>
                    <a:pt x="90170" y="20320"/>
                  </a:lnTo>
                  <a:lnTo>
                    <a:pt x="110490" y="20320"/>
                  </a:lnTo>
                  <a:lnTo>
                    <a:pt x="153670" y="19050"/>
                  </a:lnTo>
                  <a:lnTo>
                    <a:pt x="441960" y="19050"/>
                  </a:lnTo>
                  <a:lnTo>
                    <a:pt x="455930" y="17780"/>
                  </a:lnTo>
                  <a:lnTo>
                    <a:pt x="468630" y="15240"/>
                  </a:lnTo>
                  <a:lnTo>
                    <a:pt x="481330" y="12700"/>
                  </a:lnTo>
                  <a:lnTo>
                    <a:pt x="496570" y="10160"/>
                  </a:lnTo>
                  <a:lnTo>
                    <a:pt x="511810" y="8890"/>
                  </a:lnTo>
                  <a:lnTo>
                    <a:pt x="527050" y="7620"/>
                  </a:lnTo>
                  <a:lnTo>
                    <a:pt x="563880" y="7620"/>
                  </a:lnTo>
                  <a:lnTo>
                    <a:pt x="842010" y="6350"/>
                  </a:lnTo>
                  <a:lnTo>
                    <a:pt x="859790" y="5080"/>
                  </a:lnTo>
                  <a:lnTo>
                    <a:pt x="876300" y="2540"/>
                  </a:lnTo>
                  <a:lnTo>
                    <a:pt x="892810" y="0"/>
                  </a:lnTo>
                  <a:lnTo>
                    <a:pt x="927100" y="0"/>
                  </a:lnTo>
                  <a:lnTo>
                    <a:pt x="943610" y="2540"/>
                  </a:lnTo>
                  <a:lnTo>
                    <a:pt x="961390" y="3810"/>
                  </a:lnTo>
                  <a:lnTo>
                    <a:pt x="977900" y="5080"/>
                  </a:lnTo>
                  <a:lnTo>
                    <a:pt x="1012190" y="5080"/>
                  </a:lnTo>
                  <a:lnTo>
                    <a:pt x="1106170" y="6350"/>
                  </a:lnTo>
                  <a:lnTo>
                    <a:pt x="1409700" y="6350"/>
                  </a:lnTo>
                  <a:lnTo>
                    <a:pt x="1422400" y="7620"/>
                  </a:lnTo>
                  <a:lnTo>
                    <a:pt x="1435100" y="10160"/>
                  </a:lnTo>
                  <a:lnTo>
                    <a:pt x="1447800" y="12700"/>
                  </a:lnTo>
                  <a:lnTo>
                    <a:pt x="1460500" y="15240"/>
                  </a:lnTo>
                  <a:lnTo>
                    <a:pt x="1473200" y="16510"/>
                  </a:lnTo>
                  <a:lnTo>
                    <a:pt x="1485900" y="17780"/>
                  </a:lnTo>
                  <a:lnTo>
                    <a:pt x="1511300" y="17780"/>
                  </a:lnTo>
                  <a:lnTo>
                    <a:pt x="1555750" y="19050"/>
                  </a:lnTo>
                  <a:lnTo>
                    <a:pt x="1714500" y="19050"/>
                  </a:lnTo>
                </a:path>
              </a:pathLst>
            </a:custGeom>
            <a:ln w="38100" cap="flat" cmpd="sng" algn="ctr">
              <a:solidFill>
                <a:srgbClr val="0093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Freeform 17"/>
            <p:cNvSpPr/>
            <p:nvPr/>
          </p:nvSpPr>
          <p:spPr>
            <a:xfrm>
              <a:off x="2578100" y="2743200"/>
              <a:ext cx="203201" cy="88901"/>
            </a:xfrm>
            <a:custGeom>
              <a:avLst/>
              <a:gdLst/>
              <a:ahLst/>
              <a:cxnLst/>
              <a:rect l="0" t="0" r="0" b="0"/>
              <a:pathLst>
                <a:path w="203201" h="88901">
                  <a:moveTo>
                    <a:pt x="0" y="0"/>
                  </a:moveTo>
                  <a:lnTo>
                    <a:pt x="35560" y="17780"/>
                  </a:lnTo>
                  <a:lnTo>
                    <a:pt x="45720" y="21590"/>
                  </a:lnTo>
                  <a:lnTo>
                    <a:pt x="58420" y="25400"/>
                  </a:lnTo>
                  <a:lnTo>
                    <a:pt x="73660" y="30480"/>
                  </a:lnTo>
                  <a:lnTo>
                    <a:pt x="85090" y="34290"/>
                  </a:lnTo>
                  <a:lnTo>
                    <a:pt x="96520" y="38100"/>
                  </a:lnTo>
                  <a:lnTo>
                    <a:pt x="106680" y="41910"/>
                  </a:lnTo>
                  <a:lnTo>
                    <a:pt x="116840" y="46990"/>
                  </a:lnTo>
                  <a:lnTo>
                    <a:pt x="134620" y="54610"/>
                  </a:lnTo>
                  <a:lnTo>
                    <a:pt x="160020" y="67310"/>
                  </a:lnTo>
                  <a:lnTo>
                    <a:pt x="167640" y="72390"/>
                  </a:lnTo>
                  <a:lnTo>
                    <a:pt x="173990" y="76200"/>
                  </a:lnTo>
                  <a:lnTo>
                    <a:pt x="203200" y="88900"/>
                  </a:lnTo>
                </a:path>
              </a:pathLst>
            </a:custGeom>
            <a:ln w="38100" cap="flat" cmpd="sng" algn="ctr">
              <a:solidFill>
                <a:srgbClr val="0093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Freeform 18"/>
            <p:cNvSpPr/>
            <p:nvPr/>
          </p:nvSpPr>
          <p:spPr>
            <a:xfrm>
              <a:off x="2463800" y="2984500"/>
              <a:ext cx="482601" cy="673101"/>
            </a:xfrm>
            <a:custGeom>
              <a:avLst/>
              <a:gdLst/>
              <a:ahLst/>
              <a:cxnLst/>
              <a:rect l="0" t="0" r="0" b="0"/>
              <a:pathLst>
                <a:path w="482601" h="673101">
                  <a:moveTo>
                    <a:pt x="482600" y="0"/>
                  </a:moveTo>
                  <a:lnTo>
                    <a:pt x="464820" y="35560"/>
                  </a:lnTo>
                  <a:lnTo>
                    <a:pt x="453390" y="52070"/>
                  </a:lnTo>
                  <a:lnTo>
                    <a:pt x="439420" y="66040"/>
                  </a:lnTo>
                  <a:lnTo>
                    <a:pt x="429260" y="77470"/>
                  </a:lnTo>
                  <a:lnTo>
                    <a:pt x="408940" y="99060"/>
                  </a:lnTo>
                  <a:lnTo>
                    <a:pt x="396240" y="115570"/>
                  </a:lnTo>
                  <a:lnTo>
                    <a:pt x="386080" y="132080"/>
                  </a:lnTo>
                  <a:lnTo>
                    <a:pt x="377190" y="148590"/>
                  </a:lnTo>
                  <a:lnTo>
                    <a:pt x="364490" y="173990"/>
                  </a:lnTo>
                  <a:lnTo>
                    <a:pt x="351790" y="199390"/>
                  </a:lnTo>
                  <a:lnTo>
                    <a:pt x="344170" y="208280"/>
                  </a:lnTo>
                  <a:lnTo>
                    <a:pt x="335280" y="219710"/>
                  </a:lnTo>
                  <a:lnTo>
                    <a:pt x="325120" y="231140"/>
                  </a:lnTo>
                  <a:lnTo>
                    <a:pt x="313690" y="247650"/>
                  </a:lnTo>
                  <a:lnTo>
                    <a:pt x="311150" y="254000"/>
                  </a:lnTo>
                  <a:lnTo>
                    <a:pt x="299720" y="267970"/>
                  </a:lnTo>
                  <a:lnTo>
                    <a:pt x="287020" y="284480"/>
                  </a:lnTo>
                  <a:lnTo>
                    <a:pt x="276860" y="300990"/>
                  </a:lnTo>
                  <a:lnTo>
                    <a:pt x="264160" y="313690"/>
                  </a:lnTo>
                  <a:lnTo>
                    <a:pt x="256540" y="318770"/>
                  </a:lnTo>
                  <a:lnTo>
                    <a:pt x="251460" y="326390"/>
                  </a:lnTo>
                  <a:lnTo>
                    <a:pt x="247650" y="332740"/>
                  </a:lnTo>
                  <a:lnTo>
                    <a:pt x="242570" y="347980"/>
                  </a:lnTo>
                  <a:lnTo>
                    <a:pt x="236220" y="364490"/>
                  </a:lnTo>
                  <a:lnTo>
                    <a:pt x="231140" y="372110"/>
                  </a:lnTo>
                  <a:lnTo>
                    <a:pt x="217170" y="382270"/>
                  </a:lnTo>
                  <a:lnTo>
                    <a:pt x="205740" y="396240"/>
                  </a:lnTo>
                  <a:lnTo>
                    <a:pt x="195580" y="411480"/>
                  </a:lnTo>
                  <a:lnTo>
                    <a:pt x="186690" y="427990"/>
                  </a:lnTo>
                  <a:lnTo>
                    <a:pt x="173990" y="445770"/>
                  </a:lnTo>
                  <a:lnTo>
                    <a:pt x="165100" y="459740"/>
                  </a:lnTo>
                  <a:lnTo>
                    <a:pt x="154940" y="474980"/>
                  </a:lnTo>
                  <a:lnTo>
                    <a:pt x="140970" y="491490"/>
                  </a:lnTo>
                  <a:lnTo>
                    <a:pt x="129540" y="504190"/>
                  </a:lnTo>
                  <a:lnTo>
                    <a:pt x="124460" y="509270"/>
                  </a:lnTo>
                  <a:lnTo>
                    <a:pt x="120650" y="516890"/>
                  </a:lnTo>
                  <a:lnTo>
                    <a:pt x="116840" y="530860"/>
                  </a:lnTo>
                  <a:lnTo>
                    <a:pt x="107950" y="547370"/>
                  </a:lnTo>
                  <a:lnTo>
                    <a:pt x="96520" y="562610"/>
                  </a:lnTo>
                  <a:lnTo>
                    <a:pt x="86360" y="572770"/>
                  </a:lnTo>
                  <a:lnTo>
                    <a:pt x="72390" y="586740"/>
                  </a:lnTo>
                  <a:lnTo>
                    <a:pt x="66040" y="594360"/>
                  </a:lnTo>
                  <a:lnTo>
                    <a:pt x="60960" y="601980"/>
                  </a:lnTo>
                  <a:lnTo>
                    <a:pt x="54610" y="618490"/>
                  </a:lnTo>
                  <a:lnTo>
                    <a:pt x="45720" y="635000"/>
                  </a:lnTo>
                  <a:lnTo>
                    <a:pt x="31750" y="650240"/>
                  </a:lnTo>
                  <a:lnTo>
                    <a:pt x="24130" y="656590"/>
                  </a:lnTo>
                  <a:lnTo>
                    <a:pt x="0" y="673100"/>
                  </a:lnTo>
                </a:path>
              </a:pathLst>
            </a:custGeom>
            <a:ln w="38100" cap="flat" cmpd="sng" algn="ctr">
              <a:solidFill>
                <a:srgbClr val="0093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Freeform 19"/>
            <p:cNvSpPr/>
            <p:nvPr/>
          </p:nvSpPr>
          <p:spPr>
            <a:xfrm>
              <a:off x="914400" y="2197100"/>
              <a:ext cx="254001" cy="203201"/>
            </a:xfrm>
            <a:custGeom>
              <a:avLst/>
              <a:gdLst/>
              <a:ahLst/>
              <a:cxnLst/>
              <a:rect l="0" t="0" r="0" b="0"/>
              <a:pathLst>
                <a:path w="254001" h="203201">
                  <a:moveTo>
                    <a:pt x="254000" y="0"/>
                  </a:moveTo>
                  <a:lnTo>
                    <a:pt x="200660" y="53340"/>
                  </a:lnTo>
                  <a:lnTo>
                    <a:pt x="194310" y="58420"/>
                  </a:lnTo>
                  <a:lnTo>
                    <a:pt x="187960" y="62230"/>
                  </a:lnTo>
                  <a:lnTo>
                    <a:pt x="180340" y="67310"/>
                  </a:lnTo>
                  <a:lnTo>
                    <a:pt x="172720" y="71120"/>
                  </a:lnTo>
                  <a:lnTo>
                    <a:pt x="156210" y="80010"/>
                  </a:lnTo>
                  <a:lnTo>
                    <a:pt x="147320" y="86360"/>
                  </a:lnTo>
                  <a:lnTo>
                    <a:pt x="139700" y="92710"/>
                  </a:lnTo>
                  <a:lnTo>
                    <a:pt x="130810" y="100330"/>
                  </a:lnTo>
                  <a:lnTo>
                    <a:pt x="123190" y="107950"/>
                  </a:lnTo>
                  <a:lnTo>
                    <a:pt x="105410" y="123190"/>
                  </a:lnTo>
                  <a:lnTo>
                    <a:pt x="97790" y="130810"/>
                  </a:lnTo>
                  <a:lnTo>
                    <a:pt x="88900" y="135890"/>
                  </a:lnTo>
                  <a:lnTo>
                    <a:pt x="80010" y="142240"/>
                  </a:lnTo>
                  <a:lnTo>
                    <a:pt x="71120" y="146050"/>
                  </a:lnTo>
                  <a:lnTo>
                    <a:pt x="59690" y="151130"/>
                  </a:lnTo>
                  <a:lnTo>
                    <a:pt x="48260" y="156210"/>
                  </a:lnTo>
                  <a:lnTo>
                    <a:pt x="38100" y="161290"/>
                  </a:lnTo>
                  <a:lnTo>
                    <a:pt x="27940" y="168910"/>
                  </a:lnTo>
                  <a:lnTo>
                    <a:pt x="0" y="203200"/>
                  </a:lnTo>
                </a:path>
              </a:pathLst>
            </a:custGeom>
            <a:ln w="38100" cap="flat" cmpd="sng" algn="ctr">
              <a:solidFill>
                <a:srgbClr val="0093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 name="Freeform 20"/>
            <p:cNvSpPr/>
            <p:nvPr/>
          </p:nvSpPr>
          <p:spPr>
            <a:xfrm>
              <a:off x="1168400" y="2971800"/>
              <a:ext cx="38101" cy="12701"/>
            </a:xfrm>
            <a:custGeom>
              <a:avLst/>
              <a:gdLst/>
              <a:ahLst/>
              <a:cxnLst/>
              <a:rect l="0" t="0" r="0" b="0"/>
              <a:pathLst>
                <a:path w="38101" h="12701">
                  <a:moveTo>
                    <a:pt x="38100" y="0"/>
                  </a:moveTo>
                  <a:lnTo>
                    <a:pt x="30480" y="3810"/>
                  </a:lnTo>
                  <a:lnTo>
                    <a:pt x="0" y="12700"/>
                  </a:lnTo>
                </a:path>
              </a:pathLst>
            </a:custGeom>
            <a:ln w="38100" cap="flat" cmpd="sng" algn="ctr">
              <a:solidFill>
                <a:srgbClr val="0093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 name="Freeform 21"/>
            <p:cNvSpPr/>
            <p:nvPr/>
          </p:nvSpPr>
          <p:spPr>
            <a:xfrm>
              <a:off x="1104900" y="3149600"/>
              <a:ext cx="12701" cy="25401"/>
            </a:xfrm>
            <a:custGeom>
              <a:avLst/>
              <a:gdLst/>
              <a:ahLst/>
              <a:cxnLst/>
              <a:rect l="0" t="0" r="0" b="0"/>
              <a:pathLst>
                <a:path w="12701" h="25401">
                  <a:moveTo>
                    <a:pt x="12700" y="0"/>
                  </a:moveTo>
                  <a:lnTo>
                    <a:pt x="0" y="25400"/>
                  </a:lnTo>
                </a:path>
              </a:pathLst>
            </a:custGeom>
            <a:ln w="38100" cap="flat" cmpd="sng" algn="ctr">
              <a:solidFill>
                <a:srgbClr val="0093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 name="Freeform 22"/>
            <p:cNvSpPr/>
            <p:nvPr/>
          </p:nvSpPr>
          <p:spPr>
            <a:xfrm>
              <a:off x="1028700" y="3302000"/>
              <a:ext cx="12701" cy="12701"/>
            </a:xfrm>
            <a:custGeom>
              <a:avLst/>
              <a:gdLst/>
              <a:ahLst/>
              <a:cxnLst/>
              <a:rect l="0" t="0" r="0" b="0"/>
              <a:pathLst>
                <a:path w="12701" h="12701">
                  <a:moveTo>
                    <a:pt x="12700" y="0"/>
                  </a:moveTo>
                  <a:lnTo>
                    <a:pt x="12700" y="3810"/>
                  </a:lnTo>
                  <a:lnTo>
                    <a:pt x="0" y="12700"/>
                  </a:lnTo>
                </a:path>
              </a:pathLst>
            </a:custGeom>
            <a:ln w="38100" cap="flat" cmpd="sng" algn="ctr">
              <a:solidFill>
                <a:srgbClr val="0093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 name="Freeform 23"/>
            <p:cNvSpPr/>
            <p:nvPr/>
          </p:nvSpPr>
          <p:spPr>
            <a:xfrm>
              <a:off x="965200" y="3454400"/>
              <a:ext cx="12701" cy="25401"/>
            </a:xfrm>
            <a:custGeom>
              <a:avLst/>
              <a:gdLst/>
              <a:ahLst/>
              <a:cxnLst/>
              <a:rect l="0" t="0" r="0" b="0"/>
              <a:pathLst>
                <a:path w="12701" h="25401">
                  <a:moveTo>
                    <a:pt x="12700" y="0"/>
                  </a:moveTo>
                  <a:lnTo>
                    <a:pt x="0" y="25400"/>
                  </a:lnTo>
                </a:path>
              </a:pathLst>
            </a:custGeom>
            <a:ln w="38100" cap="flat" cmpd="sng" algn="ctr">
              <a:solidFill>
                <a:srgbClr val="0093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5" name="Freeform 24"/>
            <p:cNvSpPr/>
            <p:nvPr/>
          </p:nvSpPr>
          <p:spPr>
            <a:xfrm>
              <a:off x="914400" y="3517900"/>
              <a:ext cx="12701" cy="1"/>
            </a:xfrm>
            <a:custGeom>
              <a:avLst/>
              <a:gdLst/>
              <a:ahLst/>
              <a:cxnLst/>
              <a:rect l="0" t="0" r="0" b="0"/>
              <a:pathLst>
                <a:path w="12701" h="1">
                  <a:moveTo>
                    <a:pt x="12700" y="0"/>
                  </a:moveTo>
                  <a:lnTo>
                    <a:pt x="0" y="0"/>
                  </a:lnTo>
                </a:path>
              </a:pathLst>
            </a:custGeom>
            <a:ln w="38100" cap="flat" cmpd="sng" algn="ctr">
              <a:solidFill>
                <a:srgbClr val="0093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29" name="Group 28"/>
          <p:cNvGrpSpPr/>
          <p:nvPr/>
        </p:nvGrpSpPr>
        <p:grpSpPr>
          <a:xfrm>
            <a:off x="1940560" y="2109470"/>
            <a:ext cx="231141" cy="227331"/>
            <a:chOff x="1940560" y="2109470"/>
            <a:chExt cx="231141" cy="227331"/>
          </a:xfrm>
        </p:grpSpPr>
        <p:sp>
          <p:nvSpPr>
            <p:cNvPr id="27" name="Freeform 26"/>
            <p:cNvSpPr/>
            <p:nvPr/>
          </p:nvSpPr>
          <p:spPr>
            <a:xfrm>
              <a:off x="1940560" y="2146300"/>
              <a:ext cx="104141" cy="190501"/>
            </a:xfrm>
            <a:custGeom>
              <a:avLst/>
              <a:gdLst/>
              <a:ahLst/>
              <a:cxnLst/>
              <a:rect l="0" t="0" r="0" b="0"/>
              <a:pathLst>
                <a:path w="104141" h="190501">
                  <a:moveTo>
                    <a:pt x="104140" y="0"/>
                  </a:moveTo>
                  <a:lnTo>
                    <a:pt x="19050" y="41910"/>
                  </a:lnTo>
                  <a:lnTo>
                    <a:pt x="12700" y="46990"/>
                  </a:lnTo>
                  <a:lnTo>
                    <a:pt x="6350" y="50800"/>
                  </a:lnTo>
                  <a:lnTo>
                    <a:pt x="1270" y="54610"/>
                  </a:lnTo>
                  <a:lnTo>
                    <a:pt x="0" y="59690"/>
                  </a:lnTo>
                  <a:lnTo>
                    <a:pt x="2540" y="63500"/>
                  </a:lnTo>
                  <a:lnTo>
                    <a:pt x="6350" y="67310"/>
                  </a:lnTo>
                  <a:lnTo>
                    <a:pt x="11430" y="73660"/>
                  </a:lnTo>
                  <a:lnTo>
                    <a:pt x="15240" y="80010"/>
                  </a:lnTo>
                  <a:lnTo>
                    <a:pt x="19050" y="87630"/>
                  </a:lnTo>
                  <a:lnTo>
                    <a:pt x="25400" y="93980"/>
                  </a:lnTo>
                  <a:lnTo>
                    <a:pt x="31750" y="99060"/>
                  </a:lnTo>
                  <a:lnTo>
                    <a:pt x="39370" y="104140"/>
                  </a:lnTo>
                  <a:lnTo>
                    <a:pt x="46990" y="109220"/>
                  </a:lnTo>
                  <a:lnTo>
                    <a:pt x="54610" y="113030"/>
                  </a:lnTo>
                  <a:lnTo>
                    <a:pt x="62230" y="118110"/>
                  </a:lnTo>
                  <a:lnTo>
                    <a:pt x="69850" y="121920"/>
                  </a:lnTo>
                  <a:lnTo>
                    <a:pt x="74930" y="127000"/>
                  </a:lnTo>
                  <a:lnTo>
                    <a:pt x="81280" y="130810"/>
                  </a:lnTo>
                  <a:lnTo>
                    <a:pt x="82550" y="137160"/>
                  </a:lnTo>
                  <a:lnTo>
                    <a:pt x="82550" y="143510"/>
                  </a:lnTo>
                  <a:lnTo>
                    <a:pt x="81280" y="151130"/>
                  </a:lnTo>
                  <a:lnTo>
                    <a:pt x="77470" y="157480"/>
                  </a:lnTo>
                  <a:lnTo>
                    <a:pt x="72390" y="162560"/>
                  </a:lnTo>
                  <a:lnTo>
                    <a:pt x="66040" y="167640"/>
                  </a:lnTo>
                  <a:lnTo>
                    <a:pt x="58420" y="172720"/>
                  </a:lnTo>
                  <a:lnTo>
                    <a:pt x="52070" y="176530"/>
                  </a:lnTo>
                  <a:lnTo>
                    <a:pt x="15240" y="19050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8" name="Freeform 27"/>
            <p:cNvSpPr/>
            <p:nvPr/>
          </p:nvSpPr>
          <p:spPr>
            <a:xfrm>
              <a:off x="1981200" y="2109470"/>
              <a:ext cx="190501" cy="36831"/>
            </a:xfrm>
            <a:custGeom>
              <a:avLst/>
              <a:gdLst/>
              <a:ahLst/>
              <a:cxnLst/>
              <a:rect l="0" t="0" r="0" b="0"/>
              <a:pathLst>
                <a:path w="190501" h="36831">
                  <a:moveTo>
                    <a:pt x="0" y="36830"/>
                  </a:moveTo>
                  <a:lnTo>
                    <a:pt x="35560" y="19050"/>
                  </a:lnTo>
                  <a:lnTo>
                    <a:pt x="44450" y="15240"/>
                  </a:lnTo>
                  <a:lnTo>
                    <a:pt x="54610" y="11430"/>
                  </a:lnTo>
                  <a:lnTo>
                    <a:pt x="66040" y="6350"/>
                  </a:lnTo>
                  <a:lnTo>
                    <a:pt x="76200" y="3810"/>
                  </a:lnTo>
                  <a:lnTo>
                    <a:pt x="86360" y="2540"/>
                  </a:lnTo>
                  <a:lnTo>
                    <a:pt x="95250" y="1270"/>
                  </a:lnTo>
                  <a:lnTo>
                    <a:pt x="106680" y="0"/>
                  </a:lnTo>
                  <a:lnTo>
                    <a:pt x="116840" y="0"/>
                  </a:lnTo>
                  <a:lnTo>
                    <a:pt x="129540" y="0"/>
                  </a:lnTo>
                  <a:lnTo>
                    <a:pt x="139700" y="0"/>
                  </a:lnTo>
                  <a:lnTo>
                    <a:pt x="190500" y="1143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32" name="Group 31"/>
          <p:cNvGrpSpPr/>
          <p:nvPr/>
        </p:nvGrpSpPr>
        <p:grpSpPr>
          <a:xfrm>
            <a:off x="577850" y="2882900"/>
            <a:ext cx="158751" cy="254001"/>
            <a:chOff x="577850" y="2882900"/>
            <a:chExt cx="158751" cy="254001"/>
          </a:xfrm>
        </p:grpSpPr>
        <p:sp>
          <p:nvSpPr>
            <p:cNvPr id="30" name="Freeform 29"/>
            <p:cNvSpPr/>
            <p:nvPr/>
          </p:nvSpPr>
          <p:spPr>
            <a:xfrm>
              <a:off x="577850" y="2895600"/>
              <a:ext cx="107951" cy="132081"/>
            </a:xfrm>
            <a:custGeom>
              <a:avLst/>
              <a:gdLst/>
              <a:ahLst/>
              <a:cxnLst/>
              <a:rect l="0" t="0" r="0" b="0"/>
              <a:pathLst>
                <a:path w="107951" h="132081">
                  <a:moveTo>
                    <a:pt x="31750" y="0"/>
                  </a:moveTo>
                  <a:lnTo>
                    <a:pt x="25400" y="13970"/>
                  </a:lnTo>
                  <a:lnTo>
                    <a:pt x="22860" y="20320"/>
                  </a:lnTo>
                  <a:lnTo>
                    <a:pt x="21590" y="27940"/>
                  </a:lnTo>
                  <a:lnTo>
                    <a:pt x="20320" y="35560"/>
                  </a:lnTo>
                  <a:lnTo>
                    <a:pt x="19050" y="43180"/>
                  </a:lnTo>
                  <a:lnTo>
                    <a:pt x="16510" y="52070"/>
                  </a:lnTo>
                  <a:lnTo>
                    <a:pt x="12700" y="59690"/>
                  </a:lnTo>
                  <a:lnTo>
                    <a:pt x="8890" y="68580"/>
                  </a:lnTo>
                  <a:lnTo>
                    <a:pt x="1270" y="85090"/>
                  </a:lnTo>
                  <a:lnTo>
                    <a:pt x="0" y="91440"/>
                  </a:lnTo>
                  <a:lnTo>
                    <a:pt x="1270" y="97790"/>
                  </a:lnTo>
                  <a:lnTo>
                    <a:pt x="2540" y="102870"/>
                  </a:lnTo>
                  <a:lnTo>
                    <a:pt x="6350" y="107950"/>
                  </a:lnTo>
                  <a:lnTo>
                    <a:pt x="12700" y="113030"/>
                  </a:lnTo>
                  <a:lnTo>
                    <a:pt x="19050" y="118110"/>
                  </a:lnTo>
                  <a:lnTo>
                    <a:pt x="24130" y="121920"/>
                  </a:lnTo>
                  <a:lnTo>
                    <a:pt x="29210" y="127000"/>
                  </a:lnTo>
                  <a:lnTo>
                    <a:pt x="34290" y="130810"/>
                  </a:lnTo>
                  <a:lnTo>
                    <a:pt x="40640" y="132080"/>
                  </a:lnTo>
                  <a:lnTo>
                    <a:pt x="46990" y="132080"/>
                  </a:lnTo>
                  <a:lnTo>
                    <a:pt x="54610" y="130810"/>
                  </a:lnTo>
                  <a:lnTo>
                    <a:pt x="62230" y="129540"/>
                  </a:lnTo>
                  <a:lnTo>
                    <a:pt x="71120" y="128270"/>
                  </a:lnTo>
                  <a:lnTo>
                    <a:pt x="107950" y="11430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1" name="Freeform 30"/>
            <p:cNvSpPr/>
            <p:nvPr/>
          </p:nvSpPr>
          <p:spPr>
            <a:xfrm>
              <a:off x="698500" y="2882900"/>
              <a:ext cx="38101" cy="254001"/>
            </a:xfrm>
            <a:custGeom>
              <a:avLst/>
              <a:gdLst/>
              <a:ahLst/>
              <a:cxnLst/>
              <a:rect l="0" t="0" r="0" b="0"/>
              <a:pathLst>
                <a:path w="38101" h="254001">
                  <a:moveTo>
                    <a:pt x="38100" y="0"/>
                  </a:moveTo>
                  <a:lnTo>
                    <a:pt x="24130" y="13970"/>
                  </a:lnTo>
                  <a:lnTo>
                    <a:pt x="20320" y="21590"/>
                  </a:lnTo>
                  <a:lnTo>
                    <a:pt x="17780" y="31750"/>
                  </a:lnTo>
                  <a:lnTo>
                    <a:pt x="16510" y="41910"/>
                  </a:lnTo>
                  <a:lnTo>
                    <a:pt x="16510" y="50800"/>
                  </a:lnTo>
                  <a:lnTo>
                    <a:pt x="17780" y="57150"/>
                  </a:lnTo>
                  <a:lnTo>
                    <a:pt x="20320" y="63500"/>
                  </a:lnTo>
                  <a:lnTo>
                    <a:pt x="20320" y="71120"/>
                  </a:lnTo>
                  <a:lnTo>
                    <a:pt x="19050" y="78740"/>
                  </a:lnTo>
                  <a:lnTo>
                    <a:pt x="17780" y="86360"/>
                  </a:lnTo>
                  <a:lnTo>
                    <a:pt x="15240" y="93980"/>
                  </a:lnTo>
                  <a:lnTo>
                    <a:pt x="15240" y="101600"/>
                  </a:lnTo>
                  <a:lnTo>
                    <a:pt x="13970" y="110490"/>
                  </a:lnTo>
                  <a:lnTo>
                    <a:pt x="12700" y="121920"/>
                  </a:lnTo>
                  <a:lnTo>
                    <a:pt x="10160" y="134620"/>
                  </a:lnTo>
                  <a:lnTo>
                    <a:pt x="6350" y="148590"/>
                  </a:lnTo>
                  <a:lnTo>
                    <a:pt x="3810" y="161290"/>
                  </a:lnTo>
                  <a:lnTo>
                    <a:pt x="2540" y="172720"/>
                  </a:lnTo>
                  <a:lnTo>
                    <a:pt x="1270" y="182880"/>
                  </a:lnTo>
                  <a:lnTo>
                    <a:pt x="1270" y="194310"/>
                  </a:lnTo>
                  <a:lnTo>
                    <a:pt x="1270" y="205740"/>
                  </a:lnTo>
                  <a:lnTo>
                    <a:pt x="0" y="25400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36" name="Group 35"/>
          <p:cNvGrpSpPr/>
          <p:nvPr/>
        </p:nvGrpSpPr>
        <p:grpSpPr>
          <a:xfrm>
            <a:off x="1440180" y="3352800"/>
            <a:ext cx="1696721" cy="546101"/>
            <a:chOff x="1440180" y="3352800"/>
            <a:chExt cx="1696721" cy="546101"/>
          </a:xfrm>
        </p:grpSpPr>
        <p:sp>
          <p:nvSpPr>
            <p:cNvPr id="33" name="Freeform 32"/>
            <p:cNvSpPr/>
            <p:nvPr/>
          </p:nvSpPr>
          <p:spPr>
            <a:xfrm>
              <a:off x="1440180" y="3639820"/>
              <a:ext cx="187961" cy="259081"/>
            </a:xfrm>
            <a:custGeom>
              <a:avLst/>
              <a:gdLst/>
              <a:ahLst/>
              <a:cxnLst/>
              <a:rect l="0" t="0" r="0" b="0"/>
              <a:pathLst>
                <a:path w="187961" h="259081">
                  <a:moveTo>
                    <a:pt x="7620" y="68580"/>
                  </a:moveTo>
                  <a:lnTo>
                    <a:pt x="1270" y="54610"/>
                  </a:lnTo>
                  <a:lnTo>
                    <a:pt x="0" y="49530"/>
                  </a:lnTo>
                  <a:lnTo>
                    <a:pt x="1270" y="44450"/>
                  </a:lnTo>
                  <a:lnTo>
                    <a:pt x="3810" y="39370"/>
                  </a:lnTo>
                  <a:lnTo>
                    <a:pt x="7620" y="35560"/>
                  </a:lnTo>
                  <a:lnTo>
                    <a:pt x="12700" y="30480"/>
                  </a:lnTo>
                  <a:lnTo>
                    <a:pt x="20320" y="26670"/>
                  </a:lnTo>
                  <a:lnTo>
                    <a:pt x="25400" y="21590"/>
                  </a:lnTo>
                  <a:lnTo>
                    <a:pt x="30480" y="17780"/>
                  </a:lnTo>
                  <a:lnTo>
                    <a:pt x="35560" y="13970"/>
                  </a:lnTo>
                  <a:lnTo>
                    <a:pt x="41910" y="8890"/>
                  </a:lnTo>
                  <a:lnTo>
                    <a:pt x="48260" y="5080"/>
                  </a:lnTo>
                  <a:lnTo>
                    <a:pt x="55880" y="1270"/>
                  </a:lnTo>
                  <a:lnTo>
                    <a:pt x="63500" y="0"/>
                  </a:lnTo>
                  <a:lnTo>
                    <a:pt x="72390" y="0"/>
                  </a:lnTo>
                  <a:lnTo>
                    <a:pt x="80010" y="1270"/>
                  </a:lnTo>
                  <a:lnTo>
                    <a:pt x="88900" y="2540"/>
                  </a:lnTo>
                  <a:lnTo>
                    <a:pt x="96520" y="3810"/>
                  </a:lnTo>
                  <a:lnTo>
                    <a:pt x="105410" y="3810"/>
                  </a:lnTo>
                  <a:lnTo>
                    <a:pt x="111760" y="7620"/>
                  </a:lnTo>
                  <a:lnTo>
                    <a:pt x="118110" y="12700"/>
                  </a:lnTo>
                  <a:lnTo>
                    <a:pt x="123190" y="17780"/>
                  </a:lnTo>
                  <a:lnTo>
                    <a:pt x="128270" y="25400"/>
                  </a:lnTo>
                  <a:lnTo>
                    <a:pt x="133350" y="33020"/>
                  </a:lnTo>
                  <a:lnTo>
                    <a:pt x="138430" y="40640"/>
                  </a:lnTo>
                  <a:lnTo>
                    <a:pt x="139700" y="48260"/>
                  </a:lnTo>
                  <a:lnTo>
                    <a:pt x="139700" y="55880"/>
                  </a:lnTo>
                  <a:lnTo>
                    <a:pt x="138430" y="64770"/>
                  </a:lnTo>
                  <a:lnTo>
                    <a:pt x="133350" y="73660"/>
                  </a:lnTo>
                  <a:lnTo>
                    <a:pt x="128270" y="81280"/>
                  </a:lnTo>
                  <a:lnTo>
                    <a:pt x="121920" y="90170"/>
                  </a:lnTo>
                  <a:lnTo>
                    <a:pt x="116840" y="96520"/>
                  </a:lnTo>
                  <a:lnTo>
                    <a:pt x="111760" y="102870"/>
                  </a:lnTo>
                  <a:lnTo>
                    <a:pt x="106680" y="107950"/>
                  </a:lnTo>
                  <a:lnTo>
                    <a:pt x="100330" y="111760"/>
                  </a:lnTo>
                  <a:lnTo>
                    <a:pt x="92710" y="114300"/>
                  </a:lnTo>
                  <a:lnTo>
                    <a:pt x="86360" y="115570"/>
                  </a:lnTo>
                  <a:lnTo>
                    <a:pt x="83820" y="118110"/>
                  </a:lnTo>
                  <a:lnTo>
                    <a:pt x="85090" y="121920"/>
                  </a:lnTo>
                  <a:lnTo>
                    <a:pt x="88900" y="125730"/>
                  </a:lnTo>
                  <a:lnTo>
                    <a:pt x="93980" y="128270"/>
                  </a:lnTo>
                  <a:lnTo>
                    <a:pt x="100330" y="133350"/>
                  </a:lnTo>
                  <a:lnTo>
                    <a:pt x="107950" y="137160"/>
                  </a:lnTo>
                  <a:lnTo>
                    <a:pt x="116840" y="142240"/>
                  </a:lnTo>
                  <a:lnTo>
                    <a:pt x="138430" y="156210"/>
                  </a:lnTo>
                  <a:lnTo>
                    <a:pt x="147320" y="162560"/>
                  </a:lnTo>
                  <a:lnTo>
                    <a:pt x="153670" y="167640"/>
                  </a:lnTo>
                  <a:lnTo>
                    <a:pt x="160020" y="172720"/>
                  </a:lnTo>
                  <a:lnTo>
                    <a:pt x="167640" y="179070"/>
                  </a:lnTo>
                  <a:lnTo>
                    <a:pt x="182880" y="193040"/>
                  </a:lnTo>
                  <a:lnTo>
                    <a:pt x="186690" y="200660"/>
                  </a:lnTo>
                  <a:lnTo>
                    <a:pt x="187960" y="209550"/>
                  </a:lnTo>
                  <a:lnTo>
                    <a:pt x="186690" y="217170"/>
                  </a:lnTo>
                  <a:lnTo>
                    <a:pt x="182880" y="224790"/>
                  </a:lnTo>
                  <a:lnTo>
                    <a:pt x="179070" y="229870"/>
                  </a:lnTo>
                  <a:lnTo>
                    <a:pt x="172720" y="234950"/>
                  </a:lnTo>
                  <a:lnTo>
                    <a:pt x="165100" y="240030"/>
                  </a:lnTo>
                  <a:lnTo>
                    <a:pt x="157480" y="245110"/>
                  </a:lnTo>
                  <a:lnTo>
                    <a:pt x="149860" y="250190"/>
                  </a:lnTo>
                  <a:lnTo>
                    <a:pt x="140970" y="252730"/>
                  </a:lnTo>
                  <a:lnTo>
                    <a:pt x="130810" y="255270"/>
                  </a:lnTo>
                  <a:lnTo>
                    <a:pt x="119380" y="256540"/>
                  </a:lnTo>
                  <a:lnTo>
                    <a:pt x="109220" y="257810"/>
                  </a:lnTo>
                  <a:lnTo>
                    <a:pt x="99060" y="257810"/>
                  </a:lnTo>
                  <a:lnTo>
                    <a:pt x="90170" y="257810"/>
                  </a:lnTo>
                  <a:lnTo>
                    <a:pt x="68580" y="259080"/>
                  </a:lnTo>
                  <a:lnTo>
                    <a:pt x="55880" y="259080"/>
                  </a:lnTo>
                  <a:lnTo>
                    <a:pt x="46990" y="257810"/>
                  </a:lnTo>
                  <a:lnTo>
                    <a:pt x="39370" y="255270"/>
                  </a:lnTo>
                  <a:lnTo>
                    <a:pt x="20320" y="24638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4" name="Freeform 33"/>
            <p:cNvSpPr/>
            <p:nvPr/>
          </p:nvSpPr>
          <p:spPr>
            <a:xfrm>
              <a:off x="2743200" y="3352800"/>
              <a:ext cx="152401" cy="101601"/>
            </a:xfrm>
            <a:custGeom>
              <a:avLst/>
              <a:gdLst/>
              <a:ahLst/>
              <a:cxnLst/>
              <a:rect l="0" t="0" r="0" b="0"/>
              <a:pathLst>
                <a:path w="152401" h="101601">
                  <a:moveTo>
                    <a:pt x="0" y="0"/>
                  </a:moveTo>
                  <a:lnTo>
                    <a:pt x="17780" y="35560"/>
                  </a:lnTo>
                  <a:lnTo>
                    <a:pt x="22860" y="41910"/>
                  </a:lnTo>
                  <a:lnTo>
                    <a:pt x="29210" y="48260"/>
                  </a:lnTo>
                  <a:lnTo>
                    <a:pt x="36830" y="53340"/>
                  </a:lnTo>
                  <a:lnTo>
                    <a:pt x="44450" y="58420"/>
                  </a:lnTo>
                  <a:lnTo>
                    <a:pt x="52070" y="62230"/>
                  </a:lnTo>
                  <a:lnTo>
                    <a:pt x="59690" y="67310"/>
                  </a:lnTo>
                  <a:lnTo>
                    <a:pt x="76200" y="76200"/>
                  </a:lnTo>
                  <a:lnTo>
                    <a:pt x="85090" y="80010"/>
                  </a:lnTo>
                  <a:lnTo>
                    <a:pt x="95250" y="85090"/>
                  </a:lnTo>
                  <a:lnTo>
                    <a:pt x="105410" y="88900"/>
                  </a:lnTo>
                  <a:lnTo>
                    <a:pt x="152400" y="10160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5" name="Freeform 34"/>
            <p:cNvSpPr/>
            <p:nvPr/>
          </p:nvSpPr>
          <p:spPr>
            <a:xfrm>
              <a:off x="2969260" y="3463290"/>
              <a:ext cx="167641" cy="177801"/>
            </a:xfrm>
            <a:custGeom>
              <a:avLst/>
              <a:gdLst/>
              <a:ahLst/>
              <a:cxnLst/>
              <a:rect l="0" t="0" r="0" b="0"/>
              <a:pathLst>
                <a:path w="167641" h="177801">
                  <a:moveTo>
                    <a:pt x="167640" y="92710"/>
                  </a:moveTo>
                  <a:lnTo>
                    <a:pt x="167640" y="78740"/>
                  </a:lnTo>
                  <a:lnTo>
                    <a:pt x="166370" y="72390"/>
                  </a:lnTo>
                  <a:lnTo>
                    <a:pt x="163830" y="64770"/>
                  </a:lnTo>
                  <a:lnTo>
                    <a:pt x="161290" y="57150"/>
                  </a:lnTo>
                  <a:lnTo>
                    <a:pt x="157480" y="50800"/>
                  </a:lnTo>
                  <a:lnTo>
                    <a:pt x="153670" y="44450"/>
                  </a:lnTo>
                  <a:lnTo>
                    <a:pt x="149860" y="39370"/>
                  </a:lnTo>
                  <a:lnTo>
                    <a:pt x="144780" y="33020"/>
                  </a:lnTo>
                  <a:lnTo>
                    <a:pt x="138430" y="26670"/>
                  </a:lnTo>
                  <a:lnTo>
                    <a:pt x="119380" y="6350"/>
                  </a:lnTo>
                  <a:lnTo>
                    <a:pt x="114300" y="1270"/>
                  </a:lnTo>
                  <a:lnTo>
                    <a:pt x="106680" y="0"/>
                  </a:lnTo>
                  <a:lnTo>
                    <a:pt x="97790" y="0"/>
                  </a:lnTo>
                  <a:lnTo>
                    <a:pt x="86360" y="1270"/>
                  </a:lnTo>
                  <a:lnTo>
                    <a:pt x="77470" y="3810"/>
                  </a:lnTo>
                  <a:lnTo>
                    <a:pt x="67310" y="6350"/>
                  </a:lnTo>
                  <a:lnTo>
                    <a:pt x="58420" y="10160"/>
                  </a:lnTo>
                  <a:lnTo>
                    <a:pt x="53340" y="15240"/>
                  </a:lnTo>
                  <a:lnTo>
                    <a:pt x="48260" y="21590"/>
                  </a:lnTo>
                  <a:lnTo>
                    <a:pt x="45720" y="27940"/>
                  </a:lnTo>
                  <a:lnTo>
                    <a:pt x="45720" y="36830"/>
                  </a:lnTo>
                  <a:lnTo>
                    <a:pt x="46990" y="46990"/>
                  </a:lnTo>
                  <a:lnTo>
                    <a:pt x="49530" y="58420"/>
                  </a:lnTo>
                  <a:lnTo>
                    <a:pt x="52070" y="68580"/>
                  </a:lnTo>
                  <a:lnTo>
                    <a:pt x="54610" y="77470"/>
                  </a:lnTo>
                  <a:lnTo>
                    <a:pt x="58420" y="86360"/>
                  </a:lnTo>
                  <a:lnTo>
                    <a:pt x="66040" y="107950"/>
                  </a:lnTo>
                  <a:lnTo>
                    <a:pt x="71120" y="120650"/>
                  </a:lnTo>
                  <a:lnTo>
                    <a:pt x="74930" y="130810"/>
                  </a:lnTo>
                  <a:lnTo>
                    <a:pt x="78740" y="140970"/>
                  </a:lnTo>
                  <a:lnTo>
                    <a:pt x="82550" y="149860"/>
                  </a:lnTo>
                  <a:lnTo>
                    <a:pt x="85090" y="157480"/>
                  </a:lnTo>
                  <a:lnTo>
                    <a:pt x="83820" y="163830"/>
                  </a:lnTo>
                  <a:lnTo>
                    <a:pt x="82550" y="170180"/>
                  </a:lnTo>
                  <a:lnTo>
                    <a:pt x="76200" y="173990"/>
                  </a:lnTo>
                  <a:lnTo>
                    <a:pt x="68580" y="176530"/>
                  </a:lnTo>
                  <a:lnTo>
                    <a:pt x="59690" y="177800"/>
                  </a:lnTo>
                  <a:lnTo>
                    <a:pt x="52070" y="177800"/>
                  </a:lnTo>
                  <a:lnTo>
                    <a:pt x="45720" y="176530"/>
                  </a:lnTo>
                  <a:lnTo>
                    <a:pt x="39370" y="173990"/>
                  </a:lnTo>
                  <a:lnTo>
                    <a:pt x="25400" y="167640"/>
                  </a:lnTo>
                  <a:lnTo>
                    <a:pt x="17780" y="163830"/>
                  </a:lnTo>
                  <a:lnTo>
                    <a:pt x="11430" y="158750"/>
                  </a:lnTo>
                  <a:lnTo>
                    <a:pt x="5080" y="152400"/>
                  </a:lnTo>
                  <a:lnTo>
                    <a:pt x="0" y="144780"/>
                  </a:lnTo>
                  <a:lnTo>
                    <a:pt x="0" y="137160"/>
                  </a:lnTo>
                  <a:lnTo>
                    <a:pt x="2540" y="129540"/>
                  </a:lnTo>
                  <a:lnTo>
                    <a:pt x="6350" y="121920"/>
                  </a:lnTo>
                  <a:lnTo>
                    <a:pt x="12700" y="115570"/>
                  </a:lnTo>
                  <a:lnTo>
                    <a:pt x="19050" y="113030"/>
                  </a:lnTo>
                  <a:lnTo>
                    <a:pt x="26670" y="110490"/>
                  </a:lnTo>
                  <a:lnTo>
                    <a:pt x="36830" y="106680"/>
                  </a:lnTo>
                  <a:lnTo>
                    <a:pt x="63500" y="100330"/>
                  </a:lnTo>
                  <a:lnTo>
                    <a:pt x="73660" y="99060"/>
                  </a:lnTo>
                  <a:lnTo>
                    <a:pt x="82550" y="100330"/>
                  </a:lnTo>
                  <a:lnTo>
                    <a:pt x="116840" y="10541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37" name="Freeform 36"/>
          <p:cNvSpPr/>
          <p:nvPr/>
        </p:nvSpPr>
        <p:spPr>
          <a:xfrm>
            <a:off x="762000" y="2349500"/>
            <a:ext cx="1611631" cy="1267461"/>
          </a:xfrm>
          <a:custGeom>
            <a:avLst/>
            <a:gdLst/>
            <a:ahLst/>
            <a:cxnLst/>
            <a:rect l="0" t="0" r="0" b="0"/>
            <a:pathLst>
              <a:path w="1611631" h="1267461">
                <a:moveTo>
                  <a:pt x="101600" y="38100"/>
                </a:moveTo>
                <a:lnTo>
                  <a:pt x="101600" y="205740"/>
                </a:lnTo>
                <a:lnTo>
                  <a:pt x="102870" y="214630"/>
                </a:lnTo>
                <a:lnTo>
                  <a:pt x="110490" y="237490"/>
                </a:lnTo>
                <a:lnTo>
                  <a:pt x="113030" y="257810"/>
                </a:lnTo>
                <a:lnTo>
                  <a:pt x="109220" y="276860"/>
                </a:lnTo>
                <a:lnTo>
                  <a:pt x="105410" y="297180"/>
                </a:lnTo>
                <a:lnTo>
                  <a:pt x="102870" y="331470"/>
                </a:lnTo>
                <a:lnTo>
                  <a:pt x="101600" y="369570"/>
                </a:lnTo>
                <a:lnTo>
                  <a:pt x="101600" y="532130"/>
                </a:lnTo>
                <a:lnTo>
                  <a:pt x="97790" y="554990"/>
                </a:lnTo>
                <a:lnTo>
                  <a:pt x="92710" y="575310"/>
                </a:lnTo>
                <a:lnTo>
                  <a:pt x="90170" y="598170"/>
                </a:lnTo>
                <a:lnTo>
                  <a:pt x="96520" y="635000"/>
                </a:lnTo>
                <a:lnTo>
                  <a:pt x="100330" y="673100"/>
                </a:lnTo>
                <a:lnTo>
                  <a:pt x="101600" y="711200"/>
                </a:lnTo>
                <a:lnTo>
                  <a:pt x="101600" y="838200"/>
                </a:lnTo>
                <a:lnTo>
                  <a:pt x="107950" y="876300"/>
                </a:lnTo>
                <a:lnTo>
                  <a:pt x="111760" y="905510"/>
                </a:lnTo>
                <a:lnTo>
                  <a:pt x="113030" y="934720"/>
                </a:lnTo>
                <a:lnTo>
                  <a:pt x="115570" y="966470"/>
                </a:lnTo>
                <a:lnTo>
                  <a:pt x="120650" y="985520"/>
                </a:lnTo>
                <a:lnTo>
                  <a:pt x="121920" y="994410"/>
                </a:lnTo>
                <a:lnTo>
                  <a:pt x="118110" y="1018540"/>
                </a:lnTo>
                <a:lnTo>
                  <a:pt x="119380" y="1024890"/>
                </a:lnTo>
                <a:lnTo>
                  <a:pt x="121920" y="1029970"/>
                </a:lnTo>
                <a:lnTo>
                  <a:pt x="127000" y="1066800"/>
                </a:lnTo>
                <a:lnTo>
                  <a:pt x="144780" y="1102360"/>
                </a:lnTo>
                <a:lnTo>
                  <a:pt x="148590" y="1117600"/>
                </a:lnTo>
                <a:lnTo>
                  <a:pt x="149860" y="1126490"/>
                </a:lnTo>
                <a:lnTo>
                  <a:pt x="154940" y="1131570"/>
                </a:lnTo>
                <a:lnTo>
                  <a:pt x="162560" y="1135380"/>
                </a:lnTo>
                <a:lnTo>
                  <a:pt x="182880" y="1139190"/>
                </a:lnTo>
                <a:lnTo>
                  <a:pt x="215900" y="1143000"/>
                </a:lnTo>
                <a:lnTo>
                  <a:pt x="256540" y="1153160"/>
                </a:lnTo>
                <a:lnTo>
                  <a:pt x="304800" y="1155700"/>
                </a:lnTo>
                <a:lnTo>
                  <a:pt x="394970" y="1155700"/>
                </a:lnTo>
                <a:lnTo>
                  <a:pt x="670560" y="1155700"/>
                </a:lnTo>
                <a:lnTo>
                  <a:pt x="689610" y="1159510"/>
                </a:lnTo>
                <a:lnTo>
                  <a:pt x="697230" y="1162050"/>
                </a:lnTo>
                <a:lnTo>
                  <a:pt x="727710" y="1167130"/>
                </a:lnTo>
                <a:lnTo>
                  <a:pt x="769620" y="1168400"/>
                </a:lnTo>
                <a:lnTo>
                  <a:pt x="882650" y="1168400"/>
                </a:lnTo>
                <a:lnTo>
                  <a:pt x="930910" y="1177290"/>
                </a:lnTo>
                <a:lnTo>
                  <a:pt x="966470" y="1179830"/>
                </a:lnTo>
                <a:lnTo>
                  <a:pt x="1002030" y="1179830"/>
                </a:lnTo>
                <a:lnTo>
                  <a:pt x="1033780" y="1182370"/>
                </a:lnTo>
                <a:lnTo>
                  <a:pt x="1071880" y="1189990"/>
                </a:lnTo>
                <a:lnTo>
                  <a:pt x="1121410" y="1193800"/>
                </a:lnTo>
                <a:lnTo>
                  <a:pt x="1159510" y="1202690"/>
                </a:lnTo>
                <a:lnTo>
                  <a:pt x="1203960" y="1206500"/>
                </a:lnTo>
                <a:lnTo>
                  <a:pt x="1253490" y="1215390"/>
                </a:lnTo>
                <a:lnTo>
                  <a:pt x="1287780" y="1216660"/>
                </a:lnTo>
                <a:lnTo>
                  <a:pt x="1324610" y="1217930"/>
                </a:lnTo>
                <a:lnTo>
                  <a:pt x="1393190" y="1219200"/>
                </a:lnTo>
                <a:lnTo>
                  <a:pt x="1417320" y="1223010"/>
                </a:lnTo>
                <a:lnTo>
                  <a:pt x="1440180" y="1228090"/>
                </a:lnTo>
                <a:lnTo>
                  <a:pt x="1480820" y="1231900"/>
                </a:lnTo>
                <a:lnTo>
                  <a:pt x="1526540" y="1245870"/>
                </a:lnTo>
                <a:lnTo>
                  <a:pt x="1568450" y="1261110"/>
                </a:lnTo>
                <a:lnTo>
                  <a:pt x="1590040" y="1266190"/>
                </a:lnTo>
                <a:lnTo>
                  <a:pt x="1601470" y="1267460"/>
                </a:lnTo>
                <a:lnTo>
                  <a:pt x="1609090" y="1264920"/>
                </a:lnTo>
                <a:lnTo>
                  <a:pt x="1611630" y="1261110"/>
                </a:lnTo>
                <a:lnTo>
                  <a:pt x="1611630" y="1256030"/>
                </a:lnTo>
                <a:lnTo>
                  <a:pt x="1609090" y="1250950"/>
                </a:lnTo>
                <a:lnTo>
                  <a:pt x="1605280" y="1245870"/>
                </a:lnTo>
                <a:lnTo>
                  <a:pt x="1584960" y="1231900"/>
                </a:lnTo>
                <a:lnTo>
                  <a:pt x="1557020" y="1219200"/>
                </a:lnTo>
                <a:lnTo>
                  <a:pt x="1536700" y="1209040"/>
                </a:lnTo>
                <a:lnTo>
                  <a:pt x="1490980" y="1178560"/>
                </a:lnTo>
                <a:lnTo>
                  <a:pt x="1457960" y="1162050"/>
                </a:lnTo>
                <a:lnTo>
                  <a:pt x="1424940" y="1149350"/>
                </a:lnTo>
                <a:lnTo>
                  <a:pt x="1400810" y="1131570"/>
                </a:lnTo>
                <a:lnTo>
                  <a:pt x="1375410" y="1108710"/>
                </a:lnTo>
                <a:lnTo>
                  <a:pt x="1367790" y="1102360"/>
                </a:lnTo>
                <a:lnTo>
                  <a:pt x="1337310" y="1090930"/>
                </a:lnTo>
                <a:lnTo>
                  <a:pt x="1318260" y="1075690"/>
                </a:lnTo>
                <a:lnTo>
                  <a:pt x="1303020" y="1061720"/>
                </a:lnTo>
                <a:lnTo>
                  <a:pt x="1253490" y="1033780"/>
                </a:lnTo>
                <a:lnTo>
                  <a:pt x="1235710" y="1024890"/>
                </a:lnTo>
                <a:lnTo>
                  <a:pt x="1223010" y="1012190"/>
                </a:lnTo>
                <a:lnTo>
                  <a:pt x="1217930" y="1004570"/>
                </a:lnTo>
                <a:lnTo>
                  <a:pt x="1203960" y="993140"/>
                </a:lnTo>
                <a:lnTo>
                  <a:pt x="1154430" y="961390"/>
                </a:lnTo>
                <a:lnTo>
                  <a:pt x="1106170" y="929640"/>
                </a:lnTo>
                <a:lnTo>
                  <a:pt x="1083310" y="915670"/>
                </a:lnTo>
                <a:lnTo>
                  <a:pt x="1049020" y="882650"/>
                </a:lnTo>
                <a:lnTo>
                  <a:pt x="1026160" y="862330"/>
                </a:lnTo>
                <a:lnTo>
                  <a:pt x="986790" y="839470"/>
                </a:lnTo>
                <a:lnTo>
                  <a:pt x="966470" y="820420"/>
                </a:lnTo>
                <a:lnTo>
                  <a:pt x="948690" y="800100"/>
                </a:lnTo>
                <a:lnTo>
                  <a:pt x="923290" y="781050"/>
                </a:lnTo>
                <a:lnTo>
                  <a:pt x="905510" y="772160"/>
                </a:lnTo>
                <a:lnTo>
                  <a:pt x="892810" y="758190"/>
                </a:lnTo>
                <a:lnTo>
                  <a:pt x="887730" y="751840"/>
                </a:lnTo>
                <a:lnTo>
                  <a:pt x="873760" y="739140"/>
                </a:lnTo>
                <a:lnTo>
                  <a:pt x="866140" y="734060"/>
                </a:lnTo>
                <a:lnTo>
                  <a:pt x="853440" y="721360"/>
                </a:lnTo>
                <a:lnTo>
                  <a:pt x="821690" y="683260"/>
                </a:lnTo>
                <a:lnTo>
                  <a:pt x="811530" y="675640"/>
                </a:lnTo>
                <a:lnTo>
                  <a:pt x="784860" y="661670"/>
                </a:lnTo>
                <a:lnTo>
                  <a:pt x="751840" y="626110"/>
                </a:lnTo>
                <a:lnTo>
                  <a:pt x="721360" y="593090"/>
                </a:lnTo>
                <a:lnTo>
                  <a:pt x="702310" y="568960"/>
                </a:lnTo>
                <a:lnTo>
                  <a:pt x="680720" y="552450"/>
                </a:lnTo>
                <a:lnTo>
                  <a:pt x="664210" y="542290"/>
                </a:lnTo>
                <a:lnTo>
                  <a:pt x="659130" y="537210"/>
                </a:lnTo>
                <a:lnTo>
                  <a:pt x="655320" y="529590"/>
                </a:lnTo>
                <a:lnTo>
                  <a:pt x="652780" y="523240"/>
                </a:lnTo>
                <a:lnTo>
                  <a:pt x="642620" y="506730"/>
                </a:lnTo>
                <a:lnTo>
                  <a:pt x="636270" y="499110"/>
                </a:lnTo>
                <a:lnTo>
                  <a:pt x="628650" y="494030"/>
                </a:lnTo>
                <a:lnTo>
                  <a:pt x="605790" y="482600"/>
                </a:lnTo>
                <a:lnTo>
                  <a:pt x="581660" y="459740"/>
                </a:lnTo>
                <a:lnTo>
                  <a:pt x="574040" y="454660"/>
                </a:lnTo>
                <a:lnTo>
                  <a:pt x="561340" y="441960"/>
                </a:lnTo>
                <a:lnTo>
                  <a:pt x="533400" y="407670"/>
                </a:lnTo>
                <a:lnTo>
                  <a:pt x="501650" y="377190"/>
                </a:lnTo>
                <a:lnTo>
                  <a:pt x="453390" y="339090"/>
                </a:lnTo>
                <a:lnTo>
                  <a:pt x="408940" y="294640"/>
                </a:lnTo>
                <a:lnTo>
                  <a:pt x="369570" y="259080"/>
                </a:lnTo>
                <a:lnTo>
                  <a:pt x="360680" y="254000"/>
                </a:lnTo>
                <a:lnTo>
                  <a:pt x="346710" y="238760"/>
                </a:lnTo>
                <a:lnTo>
                  <a:pt x="341630" y="231140"/>
                </a:lnTo>
                <a:lnTo>
                  <a:pt x="327660" y="218440"/>
                </a:lnTo>
                <a:lnTo>
                  <a:pt x="289560" y="194310"/>
                </a:lnTo>
                <a:lnTo>
                  <a:pt x="278130" y="180340"/>
                </a:lnTo>
                <a:lnTo>
                  <a:pt x="260350" y="167640"/>
                </a:lnTo>
                <a:lnTo>
                  <a:pt x="240030" y="156210"/>
                </a:lnTo>
                <a:lnTo>
                  <a:pt x="199390" y="125730"/>
                </a:lnTo>
                <a:lnTo>
                  <a:pt x="179070" y="113030"/>
                </a:lnTo>
                <a:lnTo>
                  <a:pt x="133350" y="91440"/>
                </a:lnTo>
                <a:lnTo>
                  <a:pt x="88900" y="60960"/>
                </a:lnTo>
                <a:lnTo>
                  <a:pt x="50800" y="27940"/>
                </a:lnTo>
                <a:lnTo>
                  <a:pt x="41910" y="22860"/>
                </a:lnTo>
                <a:lnTo>
                  <a:pt x="29210" y="10160"/>
                </a:lnTo>
                <a:lnTo>
                  <a:pt x="0" y="0"/>
                </a:lnTo>
              </a:path>
            </a:pathLst>
          </a:custGeom>
          <a:ln w="38100" cap="flat" cmpd="sng" algn="ctr">
            <a:solidFill>
              <a:srgbClr val="00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nvGrpSpPr>
          <p:cNvPr id="46" name="Group 45"/>
          <p:cNvGrpSpPr/>
          <p:nvPr/>
        </p:nvGrpSpPr>
        <p:grpSpPr>
          <a:xfrm>
            <a:off x="1130300" y="2159000"/>
            <a:ext cx="5431791" cy="914401"/>
            <a:chOff x="1130300" y="2159000"/>
            <a:chExt cx="5431791" cy="914401"/>
          </a:xfrm>
        </p:grpSpPr>
        <p:sp>
          <p:nvSpPr>
            <p:cNvPr id="38" name="Freeform 37"/>
            <p:cNvSpPr/>
            <p:nvPr/>
          </p:nvSpPr>
          <p:spPr>
            <a:xfrm>
              <a:off x="1130300" y="2184400"/>
              <a:ext cx="1714501" cy="825501"/>
            </a:xfrm>
            <a:custGeom>
              <a:avLst/>
              <a:gdLst/>
              <a:ahLst/>
              <a:cxnLst/>
              <a:rect l="0" t="0" r="0" b="0"/>
              <a:pathLst>
                <a:path w="1714501" h="825501">
                  <a:moveTo>
                    <a:pt x="12700" y="0"/>
                  </a:moveTo>
                  <a:lnTo>
                    <a:pt x="6350" y="13970"/>
                  </a:lnTo>
                  <a:lnTo>
                    <a:pt x="2540" y="27940"/>
                  </a:lnTo>
                  <a:lnTo>
                    <a:pt x="1270" y="44450"/>
                  </a:lnTo>
                  <a:lnTo>
                    <a:pt x="0" y="66040"/>
                  </a:lnTo>
                  <a:lnTo>
                    <a:pt x="0" y="102870"/>
                  </a:lnTo>
                  <a:lnTo>
                    <a:pt x="3810" y="127000"/>
                  </a:lnTo>
                  <a:lnTo>
                    <a:pt x="8890" y="152400"/>
                  </a:lnTo>
                  <a:lnTo>
                    <a:pt x="11430" y="177800"/>
                  </a:lnTo>
                  <a:lnTo>
                    <a:pt x="11430" y="199390"/>
                  </a:lnTo>
                  <a:lnTo>
                    <a:pt x="13970" y="218440"/>
                  </a:lnTo>
                  <a:lnTo>
                    <a:pt x="19050" y="236220"/>
                  </a:lnTo>
                  <a:lnTo>
                    <a:pt x="22860" y="257810"/>
                  </a:lnTo>
                  <a:lnTo>
                    <a:pt x="24130" y="280670"/>
                  </a:lnTo>
                  <a:lnTo>
                    <a:pt x="25400" y="306070"/>
                  </a:lnTo>
                  <a:lnTo>
                    <a:pt x="29210" y="330200"/>
                  </a:lnTo>
                  <a:lnTo>
                    <a:pt x="34290" y="354330"/>
                  </a:lnTo>
                  <a:lnTo>
                    <a:pt x="36830" y="374650"/>
                  </a:lnTo>
                  <a:lnTo>
                    <a:pt x="36830" y="396240"/>
                  </a:lnTo>
                  <a:lnTo>
                    <a:pt x="38100" y="429260"/>
                  </a:lnTo>
                  <a:lnTo>
                    <a:pt x="38100" y="605790"/>
                  </a:lnTo>
                  <a:lnTo>
                    <a:pt x="41910" y="626110"/>
                  </a:lnTo>
                  <a:lnTo>
                    <a:pt x="44450" y="632460"/>
                  </a:lnTo>
                  <a:lnTo>
                    <a:pt x="45720" y="641350"/>
                  </a:lnTo>
                  <a:lnTo>
                    <a:pt x="40640" y="665480"/>
                  </a:lnTo>
                  <a:lnTo>
                    <a:pt x="39370" y="681990"/>
                  </a:lnTo>
                  <a:lnTo>
                    <a:pt x="41910" y="698500"/>
                  </a:lnTo>
                  <a:lnTo>
                    <a:pt x="46990" y="716280"/>
                  </a:lnTo>
                  <a:lnTo>
                    <a:pt x="49530" y="739140"/>
                  </a:lnTo>
                  <a:lnTo>
                    <a:pt x="53340" y="746760"/>
                  </a:lnTo>
                  <a:lnTo>
                    <a:pt x="60960" y="751840"/>
                  </a:lnTo>
                  <a:lnTo>
                    <a:pt x="71120" y="755650"/>
                  </a:lnTo>
                  <a:lnTo>
                    <a:pt x="77470" y="755650"/>
                  </a:lnTo>
                  <a:lnTo>
                    <a:pt x="85090" y="755650"/>
                  </a:lnTo>
                  <a:lnTo>
                    <a:pt x="90170" y="753110"/>
                  </a:lnTo>
                  <a:lnTo>
                    <a:pt x="135890" y="749300"/>
                  </a:lnTo>
                  <a:lnTo>
                    <a:pt x="160020" y="740410"/>
                  </a:lnTo>
                  <a:lnTo>
                    <a:pt x="209550" y="736600"/>
                  </a:lnTo>
                  <a:lnTo>
                    <a:pt x="250190" y="742950"/>
                  </a:lnTo>
                  <a:lnTo>
                    <a:pt x="290830" y="748030"/>
                  </a:lnTo>
                  <a:lnTo>
                    <a:pt x="344170" y="749300"/>
                  </a:lnTo>
                  <a:lnTo>
                    <a:pt x="494030" y="749300"/>
                  </a:lnTo>
                  <a:lnTo>
                    <a:pt x="546100" y="755650"/>
                  </a:lnTo>
                  <a:lnTo>
                    <a:pt x="593090" y="760730"/>
                  </a:lnTo>
                  <a:lnTo>
                    <a:pt x="638810" y="762000"/>
                  </a:lnTo>
                  <a:lnTo>
                    <a:pt x="824230" y="762000"/>
                  </a:lnTo>
                  <a:lnTo>
                    <a:pt x="845820" y="765810"/>
                  </a:lnTo>
                  <a:lnTo>
                    <a:pt x="875030" y="772160"/>
                  </a:lnTo>
                  <a:lnTo>
                    <a:pt x="923290" y="774700"/>
                  </a:lnTo>
                  <a:lnTo>
                    <a:pt x="975360" y="775970"/>
                  </a:lnTo>
                  <a:lnTo>
                    <a:pt x="1022350" y="784860"/>
                  </a:lnTo>
                  <a:lnTo>
                    <a:pt x="1071880" y="787400"/>
                  </a:lnTo>
                  <a:lnTo>
                    <a:pt x="1112520" y="787400"/>
                  </a:lnTo>
                  <a:lnTo>
                    <a:pt x="1154430" y="793750"/>
                  </a:lnTo>
                  <a:lnTo>
                    <a:pt x="1200150" y="798830"/>
                  </a:lnTo>
                  <a:lnTo>
                    <a:pt x="1249680" y="800100"/>
                  </a:lnTo>
                  <a:lnTo>
                    <a:pt x="1292860" y="806450"/>
                  </a:lnTo>
                  <a:lnTo>
                    <a:pt x="1332230" y="811530"/>
                  </a:lnTo>
                  <a:lnTo>
                    <a:pt x="1377950" y="812800"/>
                  </a:lnTo>
                  <a:lnTo>
                    <a:pt x="1421130" y="819150"/>
                  </a:lnTo>
                  <a:lnTo>
                    <a:pt x="1466850" y="824230"/>
                  </a:lnTo>
                  <a:lnTo>
                    <a:pt x="1508760" y="825500"/>
                  </a:lnTo>
                  <a:lnTo>
                    <a:pt x="1714500" y="82550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9" name="Freeform 38"/>
            <p:cNvSpPr/>
            <p:nvPr/>
          </p:nvSpPr>
          <p:spPr>
            <a:xfrm>
              <a:off x="1130300" y="2159000"/>
              <a:ext cx="1752601" cy="800101"/>
            </a:xfrm>
            <a:custGeom>
              <a:avLst/>
              <a:gdLst/>
              <a:ahLst/>
              <a:cxnLst/>
              <a:rect l="0" t="0" r="0" b="0"/>
              <a:pathLst>
                <a:path w="1752601" h="800101">
                  <a:moveTo>
                    <a:pt x="0" y="0"/>
                  </a:moveTo>
                  <a:lnTo>
                    <a:pt x="20320" y="0"/>
                  </a:lnTo>
                  <a:lnTo>
                    <a:pt x="29210" y="2540"/>
                  </a:lnTo>
                  <a:lnTo>
                    <a:pt x="72390" y="29210"/>
                  </a:lnTo>
                  <a:lnTo>
                    <a:pt x="133350" y="54610"/>
                  </a:lnTo>
                  <a:lnTo>
                    <a:pt x="171450" y="76200"/>
                  </a:lnTo>
                  <a:lnTo>
                    <a:pt x="190500" y="85090"/>
                  </a:lnTo>
                  <a:lnTo>
                    <a:pt x="222250" y="101600"/>
                  </a:lnTo>
                  <a:lnTo>
                    <a:pt x="270510" y="123190"/>
                  </a:lnTo>
                  <a:lnTo>
                    <a:pt x="320040" y="143510"/>
                  </a:lnTo>
                  <a:lnTo>
                    <a:pt x="370840" y="165100"/>
                  </a:lnTo>
                  <a:lnTo>
                    <a:pt x="422910" y="187960"/>
                  </a:lnTo>
                  <a:lnTo>
                    <a:pt x="457200" y="209550"/>
                  </a:lnTo>
                  <a:lnTo>
                    <a:pt x="485140" y="231140"/>
                  </a:lnTo>
                  <a:lnTo>
                    <a:pt x="535940" y="252730"/>
                  </a:lnTo>
                  <a:lnTo>
                    <a:pt x="584200" y="274320"/>
                  </a:lnTo>
                  <a:lnTo>
                    <a:pt x="635000" y="295910"/>
                  </a:lnTo>
                  <a:lnTo>
                    <a:pt x="685800" y="320040"/>
                  </a:lnTo>
                  <a:lnTo>
                    <a:pt x="723900" y="340360"/>
                  </a:lnTo>
                  <a:lnTo>
                    <a:pt x="745490" y="349250"/>
                  </a:lnTo>
                  <a:lnTo>
                    <a:pt x="755650" y="351790"/>
                  </a:lnTo>
                  <a:lnTo>
                    <a:pt x="801370" y="373380"/>
                  </a:lnTo>
                  <a:lnTo>
                    <a:pt x="850900" y="396240"/>
                  </a:lnTo>
                  <a:lnTo>
                    <a:pt x="895350" y="421640"/>
                  </a:lnTo>
                  <a:lnTo>
                    <a:pt x="939800" y="440690"/>
                  </a:lnTo>
                  <a:lnTo>
                    <a:pt x="969010" y="461010"/>
                  </a:lnTo>
                  <a:lnTo>
                    <a:pt x="993140" y="472440"/>
                  </a:lnTo>
                  <a:lnTo>
                    <a:pt x="1017270" y="477520"/>
                  </a:lnTo>
                  <a:lnTo>
                    <a:pt x="1028700" y="480060"/>
                  </a:lnTo>
                  <a:lnTo>
                    <a:pt x="1054100" y="488950"/>
                  </a:lnTo>
                  <a:lnTo>
                    <a:pt x="1104900" y="510540"/>
                  </a:lnTo>
                  <a:lnTo>
                    <a:pt x="1126490" y="524510"/>
                  </a:lnTo>
                  <a:lnTo>
                    <a:pt x="1136650" y="530860"/>
                  </a:lnTo>
                  <a:lnTo>
                    <a:pt x="1148080" y="535940"/>
                  </a:lnTo>
                  <a:lnTo>
                    <a:pt x="1189990" y="546100"/>
                  </a:lnTo>
                  <a:lnTo>
                    <a:pt x="1234440" y="568960"/>
                  </a:lnTo>
                  <a:lnTo>
                    <a:pt x="1257300" y="580390"/>
                  </a:lnTo>
                  <a:lnTo>
                    <a:pt x="1285240" y="599440"/>
                  </a:lnTo>
                  <a:lnTo>
                    <a:pt x="1324610" y="614680"/>
                  </a:lnTo>
                  <a:lnTo>
                    <a:pt x="1365250" y="637540"/>
                  </a:lnTo>
                  <a:lnTo>
                    <a:pt x="1428750" y="664210"/>
                  </a:lnTo>
                  <a:lnTo>
                    <a:pt x="1465580" y="683260"/>
                  </a:lnTo>
                  <a:lnTo>
                    <a:pt x="1498600" y="703580"/>
                  </a:lnTo>
                  <a:lnTo>
                    <a:pt x="1517650" y="713740"/>
                  </a:lnTo>
                  <a:lnTo>
                    <a:pt x="1535430" y="718820"/>
                  </a:lnTo>
                  <a:lnTo>
                    <a:pt x="1553210" y="723900"/>
                  </a:lnTo>
                  <a:lnTo>
                    <a:pt x="1604010" y="745490"/>
                  </a:lnTo>
                  <a:lnTo>
                    <a:pt x="1629410" y="759460"/>
                  </a:lnTo>
                  <a:lnTo>
                    <a:pt x="1647190" y="773430"/>
                  </a:lnTo>
                  <a:lnTo>
                    <a:pt x="1656080" y="777240"/>
                  </a:lnTo>
                  <a:lnTo>
                    <a:pt x="1678940" y="783590"/>
                  </a:lnTo>
                  <a:lnTo>
                    <a:pt x="1717040" y="787400"/>
                  </a:lnTo>
                  <a:lnTo>
                    <a:pt x="1752600" y="80010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0" name="Freeform 39"/>
            <p:cNvSpPr/>
            <p:nvPr/>
          </p:nvSpPr>
          <p:spPr>
            <a:xfrm>
              <a:off x="4419600" y="2552700"/>
              <a:ext cx="736601" cy="520701"/>
            </a:xfrm>
            <a:custGeom>
              <a:avLst/>
              <a:gdLst/>
              <a:ahLst/>
              <a:cxnLst/>
              <a:rect l="0" t="0" r="0" b="0"/>
              <a:pathLst>
                <a:path w="736601" h="520701">
                  <a:moveTo>
                    <a:pt x="381000" y="0"/>
                  </a:moveTo>
                  <a:lnTo>
                    <a:pt x="381000" y="13970"/>
                  </a:lnTo>
                  <a:lnTo>
                    <a:pt x="378460" y="20320"/>
                  </a:lnTo>
                  <a:lnTo>
                    <a:pt x="367030" y="35560"/>
                  </a:lnTo>
                  <a:lnTo>
                    <a:pt x="356870" y="52070"/>
                  </a:lnTo>
                  <a:lnTo>
                    <a:pt x="351790" y="59690"/>
                  </a:lnTo>
                  <a:lnTo>
                    <a:pt x="339090" y="72390"/>
                  </a:lnTo>
                  <a:lnTo>
                    <a:pt x="332740" y="77470"/>
                  </a:lnTo>
                  <a:lnTo>
                    <a:pt x="327660" y="85090"/>
                  </a:lnTo>
                  <a:lnTo>
                    <a:pt x="323850" y="91440"/>
                  </a:lnTo>
                  <a:lnTo>
                    <a:pt x="321310" y="99060"/>
                  </a:lnTo>
                  <a:lnTo>
                    <a:pt x="317500" y="107950"/>
                  </a:lnTo>
                  <a:lnTo>
                    <a:pt x="312420" y="119380"/>
                  </a:lnTo>
                  <a:lnTo>
                    <a:pt x="304800" y="129540"/>
                  </a:lnTo>
                  <a:lnTo>
                    <a:pt x="298450" y="139700"/>
                  </a:lnTo>
                  <a:lnTo>
                    <a:pt x="290830" y="149860"/>
                  </a:lnTo>
                  <a:lnTo>
                    <a:pt x="281940" y="158750"/>
                  </a:lnTo>
                  <a:lnTo>
                    <a:pt x="274320" y="167640"/>
                  </a:lnTo>
                  <a:lnTo>
                    <a:pt x="257810" y="185420"/>
                  </a:lnTo>
                  <a:lnTo>
                    <a:pt x="232410" y="212090"/>
                  </a:lnTo>
                  <a:lnTo>
                    <a:pt x="224790" y="220980"/>
                  </a:lnTo>
                  <a:lnTo>
                    <a:pt x="215900" y="232410"/>
                  </a:lnTo>
                  <a:lnTo>
                    <a:pt x="207010" y="243840"/>
                  </a:lnTo>
                  <a:lnTo>
                    <a:pt x="199390" y="254000"/>
                  </a:lnTo>
                  <a:lnTo>
                    <a:pt x="190500" y="264160"/>
                  </a:lnTo>
                  <a:lnTo>
                    <a:pt x="181610" y="273050"/>
                  </a:lnTo>
                  <a:lnTo>
                    <a:pt x="173990" y="284480"/>
                  </a:lnTo>
                  <a:lnTo>
                    <a:pt x="165100" y="294640"/>
                  </a:lnTo>
                  <a:lnTo>
                    <a:pt x="156210" y="307340"/>
                  </a:lnTo>
                  <a:lnTo>
                    <a:pt x="148590" y="316230"/>
                  </a:lnTo>
                  <a:lnTo>
                    <a:pt x="130810" y="330200"/>
                  </a:lnTo>
                  <a:lnTo>
                    <a:pt x="123190" y="339090"/>
                  </a:lnTo>
                  <a:lnTo>
                    <a:pt x="114300" y="347980"/>
                  </a:lnTo>
                  <a:lnTo>
                    <a:pt x="105410" y="359410"/>
                  </a:lnTo>
                  <a:lnTo>
                    <a:pt x="88900" y="374650"/>
                  </a:lnTo>
                  <a:lnTo>
                    <a:pt x="73660" y="388620"/>
                  </a:lnTo>
                  <a:lnTo>
                    <a:pt x="55880" y="411480"/>
                  </a:lnTo>
                  <a:lnTo>
                    <a:pt x="48260" y="419100"/>
                  </a:lnTo>
                  <a:lnTo>
                    <a:pt x="34290" y="434340"/>
                  </a:lnTo>
                  <a:lnTo>
                    <a:pt x="22860" y="445770"/>
                  </a:lnTo>
                  <a:lnTo>
                    <a:pt x="2540" y="467360"/>
                  </a:lnTo>
                  <a:lnTo>
                    <a:pt x="0" y="473710"/>
                  </a:lnTo>
                  <a:lnTo>
                    <a:pt x="1270" y="480060"/>
                  </a:lnTo>
                  <a:lnTo>
                    <a:pt x="5080" y="485140"/>
                  </a:lnTo>
                  <a:lnTo>
                    <a:pt x="10160" y="488950"/>
                  </a:lnTo>
                  <a:lnTo>
                    <a:pt x="24130" y="492760"/>
                  </a:lnTo>
                  <a:lnTo>
                    <a:pt x="39370" y="494030"/>
                  </a:lnTo>
                  <a:lnTo>
                    <a:pt x="59690" y="495300"/>
                  </a:lnTo>
                  <a:lnTo>
                    <a:pt x="279400" y="495300"/>
                  </a:lnTo>
                  <a:lnTo>
                    <a:pt x="292100" y="496570"/>
                  </a:lnTo>
                  <a:lnTo>
                    <a:pt x="304800" y="499110"/>
                  </a:lnTo>
                  <a:lnTo>
                    <a:pt x="317500" y="501650"/>
                  </a:lnTo>
                  <a:lnTo>
                    <a:pt x="330200" y="504190"/>
                  </a:lnTo>
                  <a:lnTo>
                    <a:pt x="342900" y="505460"/>
                  </a:lnTo>
                  <a:lnTo>
                    <a:pt x="355600" y="506730"/>
                  </a:lnTo>
                  <a:lnTo>
                    <a:pt x="369570" y="506730"/>
                  </a:lnTo>
                  <a:lnTo>
                    <a:pt x="400050" y="508000"/>
                  </a:lnTo>
                  <a:lnTo>
                    <a:pt x="443230" y="508000"/>
                  </a:lnTo>
                  <a:lnTo>
                    <a:pt x="455930" y="509270"/>
                  </a:lnTo>
                  <a:lnTo>
                    <a:pt x="468630" y="511810"/>
                  </a:lnTo>
                  <a:lnTo>
                    <a:pt x="482600" y="514350"/>
                  </a:lnTo>
                  <a:lnTo>
                    <a:pt x="495300" y="516890"/>
                  </a:lnTo>
                  <a:lnTo>
                    <a:pt x="508000" y="518160"/>
                  </a:lnTo>
                  <a:lnTo>
                    <a:pt x="520700" y="519430"/>
                  </a:lnTo>
                  <a:lnTo>
                    <a:pt x="533400" y="519430"/>
                  </a:lnTo>
                  <a:lnTo>
                    <a:pt x="558800" y="520700"/>
                  </a:lnTo>
                  <a:lnTo>
                    <a:pt x="730250" y="520700"/>
                  </a:lnTo>
                  <a:lnTo>
                    <a:pt x="735330" y="515620"/>
                  </a:lnTo>
                  <a:lnTo>
                    <a:pt x="736600" y="505460"/>
                  </a:lnTo>
                  <a:lnTo>
                    <a:pt x="736600" y="494030"/>
                  </a:lnTo>
                  <a:lnTo>
                    <a:pt x="734060" y="482600"/>
                  </a:lnTo>
                  <a:lnTo>
                    <a:pt x="728980" y="472440"/>
                  </a:lnTo>
                  <a:lnTo>
                    <a:pt x="722630" y="463550"/>
                  </a:lnTo>
                  <a:lnTo>
                    <a:pt x="716280" y="454660"/>
                  </a:lnTo>
                  <a:lnTo>
                    <a:pt x="708660" y="445770"/>
                  </a:lnTo>
                  <a:lnTo>
                    <a:pt x="701040" y="436880"/>
                  </a:lnTo>
                  <a:lnTo>
                    <a:pt x="694690" y="427990"/>
                  </a:lnTo>
                  <a:lnTo>
                    <a:pt x="688340" y="419100"/>
                  </a:lnTo>
                  <a:lnTo>
                    <a:pt x="683260" y="410210"/>
                  </a:lnTo>
                  <a:lnTo>
                    <a:pt x="676910" y="402590"/>
                  </a:lnTo>
                  <a:lnTo>
                    <a:pt x="670560" y="393700"/>
                  </a:lnTo>
                  <a:lnTo>
                    <a:pt x="662940" y="384810"/>
                  </a:lnTo>
                  <a:lnTo>
                    <a:pt x="655320" y="375920"/>
                  </a:lnTo>
                  <a:lnTo>
                    <a:pt x="646430" y="364490"/>
                  </a:lnTo>
                  <a:lnTo>
                    <a:pt x="638810" y="353060"/>
                  </a:lnTo>
                  <a:lnTo>
                    <a:pt x="631190" y="344170"/>
                  </a:lnTo>
                  <a:lnTo>
                    <a:pt x="621030" y="330200"/>
                  </a:lnTo>
                  <a:lnTo>
                    <a:pt x="612140" y="321310"/>
                  </a:lnTo>
                  <a:lnTo>
                    <a:pt x="582930" y="290830"/>
                  </a:lnTo>
                  <a:lnTo>
                    <a:pt x="563880" y="271780"/>
                  </a:lnTo>
                  <a:lnTo>
                    <a:pt x="554990" y="261620"/>
                  </a:lnTo>
                  <a:lnTo>
                    <a:pt x="546100" y="251460"/>
                  </a:lnTo>
                  <a:lnTo>
                    <a:pt x="538480" y="238760"/>
                  </a:lnTo>
                  <a:lnTo>
                    <a:pt x="529590" y="228600"/>
                  </a:lnTo>
                  <a:lnTo>
                    <a:pt x="520700" y="218440"/>
                  </a:lnTo>
                  <a:lnTo>
                    <a:pt x="511810" y="209550"/>
                  </a:lnTo>
                  <a:lnTo>
                    <a:pt x="495300" y="191770"/>
                  </a:lnTo>
                  <a:lnTo>
                    <a:pt x="478790" y="175260"/>
                  </a:lnTo>
                  <a:lnTo>
                    <a:pt x="461010" y="163830"/>
                  </a:lnTo>
                  <a:lnTo>
                    <a:pt x="453390" y="156210"/>
                  </a:lnTo>
                  <a:lnTo>
                    <a:pt x="444500" y="146050"/>
                  </a:lnTo>
                  <a:lnTo>
                    <a:pt x="435610" y="135890"/>
                  </a:lnTo>
                  <a:lnTo>
                    <a:pt x="419100" y="119380"/>
                  </a:lnTo>
                  <a:lnTo>
                    <a:pt x="403860" y="107950"/>
                  </a:lnTo>
                  <a:lnTo>
                    <a:pt x="386080" y="93980"/>
                  </a:lnTo>
                  <a:lnTo>
                    <a:pt x="350520" y="72390"/>
                  </a:lnTo>
                  <a:lnTo>
                    <a:pt x="317500" y="5080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1" name="Freeform 40"/>
            <p:cNvSpPr/>
            <p:nvPr/>
          </p:nvSpPr>
          <p:spPr>
            <a:xfrm>
              <a:off x="5588000" y="2184400"/>
              <a:ext cx="76201" cy="482601"/>
            </a:xfrm>
            <a:custGeom>
              <a:avLst/>
              <a:gdLst/>
              <a:ahLst/>
              <a:cxnLst/>
              <a:rect l="0" t="0" r="0" b="0"/>
              <a:pathLst>
                <a:path w="76201" h="482601">
                  <a:moveTo>
                    <a:pt x="76200" y="0"/>
                  </a:moveTo>
                  <a:lnTo>
                    <a:pt x="76200" y="13970"/>
                  </a:lnTo>
                  <a:lnTo>
                    <a:pt x="74930" y="20320"/>
                  </a:lnTo>
                  <a:lnTo>
                    <a:pt x="72390" y="27940"/>
                  </a:lnTo>
                  <a:lnTo>
                    <a:pt x="69850" y="35560"/>
                  </a:lnTo>
                  <a:lnTo>
                    <a:pt x="66040" y="43180"/>
                  </a:lnTo>
                  <a:lnTo>
                    <a:pt x="58420" y="59690"/>
                  </a:lnTo>
                  <a:lnTo>
                    <a:pt x="55880" y="68580"/>
                  </a:lnTo>
                  <a:lnTo>
                    <a:pt x="54610" y="76200"/>
                  </a:lnTo>
                  <a:lnTo>
                    <a:pt x="53340" y="85090"/>
                  </a:lnTo>
                  <a:lnTo>
                    <a:pt x="50800" y="95250"/>
                  </a:lnTo>
                  <a:lnTo>
                    <a:pt x="48260" y="105410"/>
                  </a:lnTo>
                  <a:lnTo>
                    <a:pt x="44450" y="116840"/>
                  </a:lnTo>
                  <a:lnTo>
                    <a:pt x="40640" y="127000"/>
                  </a:lnTo>
                  <a:lnTo>
                    <a:pt x="36830" y="137160"/>
                  </a:lnTo>
                  <a:lnTo>
                    <a:pt x="33020" y="146050"/>
                  </a:lnTo>
                  <a:lnTo>
                    <a:pt x="29210" y="157480"/>
                  </a:lnTo>
                  <a:lnTo>
                    <a:pt x="21590" y="180340"/>
                  </a:lnTo>
                  <a:lnTo>
                    <a:pt x="17780" y="191770"/>
                  </a:lnTo>
                  <a:lnTo>
                    <a:pt x="16510" y="204470"/>
                  </a:lnTo>
                  <a:lnTo>
                    <a:pt x="15240" y="215900"/>
                  </a:lnTo>
                  <a:lnTo>
                    <a:pt x="13970" y="227330"/>
                  </a:lnTo>
                  <a:lnTo>
                    <a:pt x="13970" y="237490"/>
                  </a:lnTo>
                  <a:lnTo>
                    <a:pt x="13970" y="247650"/>
                  </a:lnTo>
                  <a:lnTo>
                    <a:pt x="12700" y="280670"/>
                  </a:lnTo>
                  <a:lnTo>
                    <a:pt x="11430" y="292100"/>
                  </a:lnTo>
                  <a:lnTo>
                    <a:pt x="8890" y="302260"/>
                  </a:lnTo>
                  <a:lnTo>
                    <a:pt x="6350" y="311150"/>
                  </a:lnTo>
                  <a:lnTo>
                    <a:pt x="3810" y="321310"/>
                  </a:lnTo>
                  <a:lnTo>
                    <a:pt x="2540" y="332740"/>
                  </a:lnTo>
                  <a:lnTo>
                    <a:pt x="1270" y="345440"/>
                  </a:lnTo>
                  <a:lnTo>
                    <a:pt x="1270" y="355600"/>
                  </a:lnTo>
                  <a:lnTo>
                    <a:pt x="0" y="374650"/>
                  </a:lnTo>
                  <a:lnTo>
                    <a:pt x="0" y="48260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2" name="Freeform 41"/>
            <p:cNvSpPr/>
            <p:nvPr/>
          </p:nvSpPr>
          <p:spPr>
            <a:xfrm>
              <a:off x="5346700" y="2705100"/>
              <a:ext cx="279401" cy="12701"/>
            </a:xfrm>
            <a:custGeom>
              <a:avLst/>
              <a:gdLst/>
              <a:ahLst/>
              <a:cxnLst/>
              <a:rect l="0" t="0" r="0" b="0"/>
              <a:pathLst>
                <a:path w="279401" h="12701">
                  <a:moveTo>
                    <a:pt x="0" y="12700"/>
                  </a:moveTo>
                  <a:lnTo>
                    <a:pt x="26670" y="12700"/>
                  </a:lnTo>
                  <a:lnTo>
                    <a:pt x="38100" y="11430"/>
                  </a:lnTo>
                  <a:lnTo>
                    <a:pt x="48260" y="8890"/>
                  </a:lnTo>
                  <a:lnTo>
                    <a:pt x="57150" y="6350"/>
                  </a:lnTo>
                  <a:lnTo>
                    <a:pt x="71120" y="3810"/>
                  </a:lnTo>
                  <a:lnTo>
                    <a:pt x="86360" y="2540"/>
                  </a:lnTo>
                  <a:lnTo>
                    <a:pt x="104140" y="1270"/>
                  </a:lnTo>
                  <a:lnTo>
                    <a:pt x="138430" y="1270"/>
                  </a:lnTo>
                  <a:lnTo>
                    <a:pt x="200660" y="0"/>
                  </a:lnTo>
                  <a:lnTo>
                    <a:pt x="213360" y="1270"/>
                  </a:lnTo>
                  <a:lnTo>
                    <a:pt x="223520" y="3810"/>
                  </a:lnTo>
                  <a:lnTo>
                    <a:pt x="233680" y="6350"/>
                  </a:lnTo>
                  <a:lnTo>
                    <a:pt x="243840" y="8890"/>
                  </a:lnTo>
                  <a:lnTo>
                    <a:pt x="252730" y="10160"/>
                  </a:lnTo>
                  <a:lnTo>
                    <a:pt x="279400" y="1270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3" name="Freeform 42"/>
            <p:cNvSpPr/>
            <p:nvPr/>
          </p:nvSpPr>
          <p:spPr>
            <a:xfrm>
              <a:off x="5439410" y="2806700"/>
              <a:ext cx="326391" cy="266701"/>
            </a:xfrm>
            <a:custGeom>
              <a:avLst/>
              <a:gdLst/>
              <a:ahLst/>
              <a:cxnLst/>
              <a:rect l="0" t="0" r="0" b="0"/>
              <a:pathLst>
                <a:path w="326391" h="266701">
                  <a:moveTo>
                    <a:pt x="59690" y="0"/>
                  </a:moveTo>
                  <a:lnTo>
                    <a:pt x="80010" y="0"/>
                  </a:lnTo>
                  <a:lnTo>
                    <a:pt x="91440" y="1270"/>
                  </a:lnTo>
                  <a:lnTo>
                    <a:pt x="105410" y="3810"/>
                  </a:lnTo>
                  <a:lnTo>
                    <a:pt x="119380" y="6350"/>
                  </a:lnTo>
                  <a:lnTo>
                    <a:pt x="130810" y="10160"/>
                  </a:lnTo>
                  <a:lnTo>
                    <a:pt x="139700" y="13970"/>
                  </a:lnTo>
                  <a:lnTo>
                    <a:pt x="147320" y="17780"/>
                  </a:lnTo>
                  <a:lnTo>
                    <a:pt x="156210" y="22860"/>
                  </a:lnTo>
                  <a:lnTo>
                    <a:pt x="177800" y="36830"/>
                  </a:lnTo>
                  <a:lnTo>
                    <a:pt x="187960" y="44450"/>
                  </a:lnTo>
                  <a:lnTo>
                    <a:pt x="196850" y="52070"/>
                  </a:lnTo>
                  <a:lnTo>
                    <a:pt x="205740" y="59690"/>
                  </a:lnTo>
                  <a:lnTo>
                    <a:pt x="212090" y="68580"/>
                  </a:lnTo>
                  <a:lnTo>
                    <a:pt x="217170" y="76200"/>
                  </a:lnTo>
                  <a:lnTo>
                    <a:pt x="219710" y="85090"/>
                  </a:lnTo>
                  <a:lnTo>
                    <a:pt x="220980" y="95250"/>
                  </a:lnTo>
                  <a:lnTo>
                    <a:pt x="222250" y="105410"/>
                  </a:lnTo>
                  <a:lnTo>
                    <a:pt x="223520" y="116840"/>
                  </a:lnTo>
                  <a:lnTo>
                    <a:pt x="223520" y="127000"/>
                  </a:lnTo>
                  <a:lnTo>
                    <a:pt x="224790" y="146050"/>
                  </a:lnTo>
                  <a:lnTo>
                    <a:pt x="223520" y="154940"/>
                  </a:lnTo>
                  <a:lnTo>
                    <a:pt x="220980" y="163830"/>
                  </a:lnTo>
                  <a:lnTo>
                    <a:pt x="218440" y="172720"/>
                  </a:lnTo>
                  <a:lnTo>
                    <a:pt x="213360" y="180340"/>
                  </a:lnTo>
                  <a:lnTo>
                    <a:pt x="207010" y="186690"/>
                  </a:lnTo>
                  <a:lnTo>
                    <a:pt x="200660" y="191770"/>
                  </a:lnTo>
                  <a:lnTo>
                    <a:pt x="193040" y="196850"/>
                  </a:lnTo>
                  <a:lnTo>
                    <a:pt x="185420" y="201930"/>
                  </a:lnTo>
                  <a:lnTo>
                    <a:pt x="177800" y="207010"/>
                  </a:lnTo>
                  <a:lnTo>
                    <a:pt x="170180" y="210820"/>
                  </a:lnTo>
                  <a:lnTo>
                    <a:pt x="165100" y="215900"/>
                  </a:lnTo>
                  <a:lnTo>
                    <a:pt x="158750" y="219710"/>
                  </a:lnTo>
                  <a:lnTo>
                    <a:pt x="151130" y="224790"/>
                  </a:lnTo>
                  <a:lnTo>
                    <a:pt x="142240" y="228600"/>
                  </a:lnTo>
                  <a:lnTo>
                    <a:pt x="132080" y="232410"/>
                  </a:lnTo>
                  <a:lnTo>
                    <a:pt x="120650" y="236220"/>
                  </a:lnTo>
                  <a:lnTo>
                    <a:pt x="107950" y="237490"/>
                  </a:lnTo>
                  <a:lnTo>
                    <a:pt x="96520" y="238760"/>
                  </a:lnTo>
                  <a:lnTo>
                    <a:pt x="83820" y="240030"/>
                  </a:lnTo>
                  <a:lnTo>
                    <a:pt x="72390" y="240030"/>
                  </a:lnTo>
                  <a:lnTo>
                    <a:pt x="59690" y="240030"/>
                  </a:lnTo>
                  <a:lnTo>
                    <a:pt x="48260" y="238760"/>
                  </a:lnTo>
                  <a:lnTo>
                    <a:pt x="38100" y="237490"/>
                  </a:lnTo>
                  <a:lnTo>
                    <a:pt x="27940" y="234950"/>
                  </a:lnTo>
                  <a:lnTo>
                    <a:pt x="20320" y="229870"/>
                  </a:lnTo>
                  <a:lnTo>
                    <a:pt x="13970" y="223520"/>
                  </a:lnTo>
                  <a:lnTo>
                    <a:pt x="7620" y="217170"/>
                  </a:lnTo>
                  <a:lnTo>
                    <a:pt x="3810" y="209550"/>
                  </a:lnTo>
                  <a:lnTo>
                    <a:pt x="1270" y="201930"/>
                  </a:lnTo>
                  <a:lnTo>
                    <a:pt x="0" y="194310"/>
                  </a:lnTo>
                  <a:lnTo>
                    <a:pt x="2540" y="185420"/>
                  </a:lnTo>
                  <a:lnTo>
                    <a:pt x="8890" y="177800"/>
                  </a:lnTo>
                  <a:lnTo>
                    <a:pt x="17780" y="168910"/>
                  </a:lnTo>
                  <a:lnTo>
                    <a:pt x="30480" y="163830"/>
                  </a:lnTo>
                  <a:lnTo>
                    <a:pt x="45720" y="160020"/>
                  </a:lnTo>
                  <a:lnTo>
                    <a:pt x="63500" y="157480"/>
                  </a:lnTo>
                  <a:lnTo>
                    <a:pt x="81280" y="158750"/>
                  </a:lnTo>
                  <a:lnTo>
                    <a:pt x="101600" y="162560"/>
                  </a:lnTo>
                  <a:lnTo>
                    <a:pt x="120650" y="167640"/>
                  </a:lnTo>
                  <a:lnTo>
                    <a:pt x="137160" y="172720"/>
                  </a:lnTo>
                  <a:lnTo>
                    <a:pt x="151130" y="176530"/>
                  </a:lnTo>
                  <a:lnTo>
                    <a:pt x="162560" y="181610"/>
                  </a:lnTo>
                  <a:lnTo>
                    <a:pt x="187960" y="190500"/>
                  </a:lnTo>
                  <a:lnTo>
                    <a:pt x="199390" y="194310"/>
                  </a:lnTo>
                  <a:lnTo>
                    <a:pt x="209550" y="199390"/>
                  </a:lnTo>
                  <a:lnTo>
                    <a:pt x="217170" y="203200"/>
                  </a:lnTo>
                  <a:lnTo>
                    <a:pt x="223520" y="207010"/>
                  </a:lnTo>
                  <a:lnTo>
                    <a:pt x="231140" y="213360"/>
                  </a:lnTo>
                  <a:lnTo>
                    <a:pt x="238760" y="219710"/>
                  </a:lnTo>
                  <a:lnTo>
                    <a:pt x="254000" y="233680"/>
                  </a:lnTo>
                  <a:lnTo>
                    <a:pt x="265430" y="243840"/>
                  </a:lnTo>
                  <a:lnTo>
                    <a:pt x="273050" y="248920"/>
                  </a:lnTo>
                  <a:lnTo>
                    <a:pt x="281940" y="252730"/>
                  </a:lnTo>
                  <a:lnTo>
                    <a:pt x="326390" y="26670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4" name="Freeform 43"/>
            <p:cNvSpPr/>
            <p:nvPr/>
          </p:nvSpPr>
          <p:spPr>
            <a:xfrm>
              <a:off x="6032500" y="2413000"/>
              <a:ext cx="195581" cy="375921"/>
            </a:xfrm>
            <a:custGeom>
              <a:avLst/>
              <a:gdLst/>
              <a:ahLst/>
              <a:cxnLst/>
              <a:rect l="0" t="0" r="0" b="0"/>
              <a:pathLst>
                <a:path w="195581" h="375921">
                  <a:moveTo>
                    <a:pt x="38100" y="0"/>
                  </a:moveTo>
                  <a:lnTo>
                    <a:pt x="38100" y="20320"/>
                  </a:lnTo>
                  <a:lnTo>
                    <a:pt x="39370" y="27940"/>
                  </a:lnTo>
                  <a:lnTo>
                    <a:pt x="41910" y="34290"/>
                  </a:lnTo>
                  <a:lnTo>
                    <a:pt x="44450" y="39370"/>
                  </a:lnTo>
                  <a:lnTo>
                    <a:pt x="46990" y="46990"/>
                  </a:lnTo>
                  <a:lnTo>
                    <a:pt x="48260" y="57150"/>
                  </a:lnTo>
                  <a:lnTo>
                    <a:pt x="49530" y="67310"/>
                  </a:lnTo>
                  <a:lnTo>
                    <a:pt x="48260" y="77470"/>
                  </a:lnTo>
                  <a:lnTo>
                    <a:pt x="45720" y="87630"/>
                  </a:lnTo>
                  <a:lnTo>
                    <a:pt x="43180" y="96520"/>
                  </a:lnTo>
                  <a:lnTo>
                    <a:pt x="41910" y="107950"/>
                  </a:lnTo>
                  <a:lnTo>
                    <a:pt x="40640" y="120650"/>
                  </a:lnTo>
                  <a:lnTo>
                    <a:pt x="39370" y="148590"/>
                  </a:lnTo>
                  <a:lnTo>
                    <a:pt x="38100" y="170180"/>
                  </a:lnTo>
                  <a:lnTo>
                    <a:pt x="38100" y="204470"/>
                  </a:lnTo>
                  <a:lnTo>
                    <a:pt x="36830" y="215900"/>
                  </a:lnTo>
                  <a:lnTo>
                    <a:pt x="34290" y="226060"/>
                  </a:lnTo>
                  <a:lnTo>
                    <a:pt x="31750" y="234950"/>
                  </a:lnTo>
                  <a:lnTo>
                    <a:pt x="29210" y="245110"/>
                  </a:lnTo>
                  <a:lnTo>
                    <a:pt x="27940" y="256540"/>
                  </a:lnTo>
                  <a:lnTo>
                    <a:pt x="26670" y="267970"/>
                  </a:lnTo>
                  <a:lnTo>
                    <a:pt x="25400" y="279400"/>
                  </a:lnTo>
                  <a:lnTo>
                    <a:pt x="22860" y="289560"/>
                  </a:lnTo>
                  <a:lnTo>
                    <a:pt x="19050" y="298450"/>
                  </a:lnTo>
                  <a:lnTo>
                    <a:pt x="16510" y="308610"/>
                  </a:lnTo>
                  <a:lnTo>
                    <a:pt x="15240" y="320040"/>
                  </a:lnTo>
                  <a:lnTo>
                    <a:pt x="15240" y="332740"/>
                  </a:lnTo>
                  <a:lnTo>
                    <a:pt x="12700" y="341630"/>
                  </a:lnTo>
                  <a:lnTo>
                    <a:pt x="10160" y="349250"/>
                  </a:lnTo>
                  <a:lnTo>
                    <a:pt x="6350" y="356870"/>
                  </a:lnTo>
                  <a:lnTo>
                    <a:pt x="8890" y="350520"/>
                  </a:lnTo>
                  <a:lnTo>
                    <a:pt x="11430" y="344170"/>
                  </a:lnTo>
                  <a:lnTo>
                    <a:pt x="17780" y="325120"/>
                  </a:lnTo>
                  <a:lnTo>
                    <a:pt x="21590" y="317500"/>
                  </a:lnTo>
                  <a:lnTo>
                    <a:pt x="25400" y="309880"/>
                  </a:lnTo>
                  <a:lnTo>
                    <a:pt x="30480" y="303530"/>
                  </a:lnTo>
                  <a:lnTo>
                    <a:pt x="36830" y="295910"/>
                  </a:lnTo>
                  <a:lnTo>
                    <a:pt x="45720" y="285750"/>
                  </a:lnTo>
                  <a:lnTo>
                    <a:pt x="55880" y="275590"/>
                  </a:lnTo>
                  <a:lnTo>
                    <a:pt x="66040" y="266700"/>
                  </a:lnTo>
                  <a:lnTo>
                    <a:pt x="74930" y="260350"/>
                  </a:lnTo>
                  <a:lnTo>
                    <a:pt x="83820" y="254000"/>
                  </a:lnTo>
                  <a:lnTo>
                    <a:pt x="92710" y="248920"/>
                  </a:lnTo>
                  <a:lnTo>
                    <a:pt x="101600" y="246380"/>
                  </a:lnTo>
                  <a:lnTo>
                    <a:pt x="109220" y="245110"/>
                  </a:lnTo>
                  <a:lnTo>
                    <a:pt x="118110" y="245110"/>
                  </a:lnTo>
                  <a:lnTo>
                    <a:pt x="127000" y="246380"/>
                  </a:lnTo>
                  <a:lnTo>
                    <a:pt x="135890" y="248920"/>
                  </a:lnTo>
                  <a:lnTo>
                    <a:pt x="143510" y="252730"/>
                  </a:lnTo>
                  <a:lnTo>
                    <a:pt x="152400" y="255270"/>
                  </a:lnTo>
                  <a:lnTo>
                    <a:pt x="161290" y="259080"/>
                  </a:lnTo>
                  <a:lnTo>
                    <a:pt x="167640" y="264160"/>
                  </a:lnTo>
                  <a:lnTo>
                    <a:pt x="173990" y="270510"/>
                  </a:lnTo>
                  <a:lnTo>
                    <a:pt x="179070" y="278130"/>
                  </a:lnTo>
                  <a:lnTo>
                    <a:pt x="184150" y="284480"/>
                  </a:lnTo>
                  <a:lnTo>
                    <a:pt x="189230" y="289560"/>
                  </a:lnTo>
                  <a:lnTo>
                    <a:pt x="194310" y="294640"/>
                  </a:lnTo>
                  <a:lnTo>
                    <a:pt x="195580" y="302260"/>
                  </a:lnTo>
                  <a:lnTo>
                    <a:pt x="195580" y="311150"/>
                  </a:lnTo>
                  <a:lnTo>
                    <a:pt x="194310" y="322580"/>
                  </a:lnTo>
                  <a:lnTo>
                    <a:pt x="189230" y="330200"/>
                  </a:lnTo>
                  <a:lnTo>
                    <a:pt x="184150" y="337820"/>
                  </a:lnTo>
                  <a:lnTo>
                    <a:pt x="177800" y="342900"/>
                  </a:lnTo>
                  <a:lnTo>
                    <a:pt x="168910" y="350520"/>
                  </a:lnTo>
                  <a:lnTo>
                    <a:pt x="160020" y="358140"/>
                  </a:lnTo>
                  <a:lnTo>
                    <a:pt x="148590" y="365760"/>
                  </a:lnTo>
                  <a:lnTo>
                    <a:pt x="137160" y="370840"/>
                  </a:lnTo>
                  <a:lnTo>
                    <a:pt x="125730" y="374650"/>
                  </a:lnTo>
                  <a:lnTo>
                    <a:pt x="113030" y="375920"/>
                  </a:lnTo>
                  <a:lnTo>
                    <a:pt x="102870" y="375920"/>
                  </a:lnTo>
                  <a:lnTo>
                    <a:pt x="92710" y="374650"/>
                  </a:lnTo>
                  <a:lnTo>
                    <a:pt x="82550" y="373380"/>
                  </a:lnTo>
                  <a:lnTo>
                    <a:pt x="72390" y="369570"/>
                  </a:lnTo>
                  <a:lnTo>
                    <a:pt x="49530" y="363220"/>
                  </a:lnTo>
                  <a:lnTo>
                    <a:pt x="38100" y="359410"/>
                  </a:lnTo>
                  <a:lnTo>
                    <a:pt x="27940" y="355600"/>
                  </a:lnTo>
                  <a:lnTo>
                    <a:pt x="0" y="33020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6371590" y="2425700"/>
              <a:ext cx="190501" cy="431801"/>
            </a:xfrm>
            <a:custGeom>
              <a:avLst/>
              <a:gdLst/>
              <a:ahLst/>
              <a:cxnLst/>
              <a:rect l="0" t="0" r="0" b="0"/>
              <a:pathLst>
                <a:path w="190501" h="431801">
                  <a:moveTo>
                    <a:pt x="29210" y="0"/>
                  </a:moveTo>
                  <a:lnTo>
                    <a:pt x="35560" y="13970"/>
                  </a:lnTo>
                  <a:lnTo>
                    <a:pt x="38100" y="21590"/>
                  </a:lnTo>
                  <a:lnTo>
                    <a:pt x="39370" y="31750"/>
                  </a:lnTo>
                  <a:lnTo>
                    <a:pt x="40640" y="41910"/>
                  </a:lnTo>
                  <a:lnTo>
                    <a:pt x="40640" y="57150"/>
                  </a:lnTo>
                  <a:lnTo>
                    <a:pt x="41910" y="97790"/>
                  </a:lnTo>
                  <a:lnTo>
                    <a:pt x="40640" y="115570"/>
                  </a:lnTo>
                  <a:lnTo>
                    <a:pt x="38100" y="132080"/>
                  </a:lnTo>
                  <a:lnTo>
                    <a:pt x="35560" y="147320"/>
                  </a:lnTo>
                  <a:lnTo>
                    <a:pt x="33020" y="161290"/>
                  </a:lnTo>
                  <a:lnTo>
                    <a:pt x="31750" y="175260"/>
                  </a:lnTo>
                  <a:lnTo>
                    <a:pt x="30480" y="189230"/>
                  </a:lnTo>
                  <a:lnTo>
                    <a:pt x="30480" y="203200"/>
                  </a:lnTo>
                  <a:lnTo>
                    <a:pt x="29210" y="234950"/>
                  </a:lnTo>
                  <a:lnTo>
                    <a:pt x="27940" y="248920"/>
                  </a:lnTo>
                  <a:lnTo>
                    <a:pt x="25400" y="260350"/>
                  </a:lnTo>
                  <a:lnTo>
                    <a:pt x="22860" y="270510"/>
                  </a:lnTo>
                  <a:lnTo>
                    <a:pt x="19050" y="280670"/>
                  </a:lnTo>
                  <a:lnTo>
                    <a:pt x="15240" y="289560"/>
                  </a:lnTo>
                  <a:lnTo>
                    <a:pt x="11430" y="299720"/>
                  </a:lnTo>
                  <a:lnTo>
                    <a:pt x="3810" y="317500"/>
                  </a:lnTo>
                  <a:lnTo>
                    <a:pt x="0" y="325120"/>
                  </a:lnTo>
                  <a:lnTo>
                    <a:pt x="0" y="330200"/>
                  </a:lnTo>
                  <a:lnTo>
                    <a:pt x="2540" y="331470"/>
                  </a:lnTo>
                  <a:lnTo>
                    <a:pt x="7620" y="331470"/>
                  </a:lnTo>
                  <a:lnTo>
                    <a:pt x="11430" y="327660"/>
                  </a:lnTo>
                  <a:lnTo>
                    <a:pt x="16510" y="322580"/>
                  </a:lnTo>
                  <a:lnTo>
                    <a:pt x="20320" y="317500"/>
                  </a:lnTo>
                  <a:lnTo>
                    <a:pt x="25400" y="309880"/>
                  </a:lnTo>
                  <a:lnTo>
                    <a:pt x="29210" y="302260"/>
                  </a:lnTo>
                  <a:lnTo>
                    <a:pt x="33020" y="294640"/>
                  </a:lnTo>
                  <a:lnTo>
                    <a:pt x="39370" y="288290"/>
                  </a:lnTo>
                  <a:lnTo>
                    <a:pt x="45720" y="281940"/>
                  </a:lnTo>
                  <a:lnTo>
                    <a:pt x="53340" y="276860"/>
                  </a:lnTo>
                  <a:lnTo>
                    <a:pt x="60960" y="270510"/>
                  </a:lnTo>
                  <a:lnTo>
                    <a:pt x="68580" y="264160"/>
                  </a:lnTo>
                  <a:lnTo>
                    <a:pt x="76200" y="256540"/>
                  </a:lnTo>
                  <a:lnTo>
                    <a:pt x="86360" y="251460"/>
                  </a:lnTo>
                  <a:lnTo>
                    <a:pt x="96520" y="247650"/>
                  </a:lnTo>
                  <a:lnTo>
                    <a:pt x="107950" y="246380"/>
                  </a:lnTo>
                  <a:lnTo>
                    <a:pt x="118110" y="247650"/>
                  </a:lnTo>
                  <a:lnTo>
                    <a:pt x="128270" y="250190"/>
                  </a:lnTo>
                  <a:lnTo>
                    <a:pt x="137160" y="256540"/>
                  </a:lnTo>
                  <a:lnTo>
                    <a:pt x="146050" y="262890"/>
                  </a:lnTo>
                  <a:lnTo>
                    <a:pt x="154940" y="269240"/>
                  </a:lnTo>
                  <a:lnTo>
                    <a:pt x="163830" y="276860"/>
                  </a:lnTo>
                  <a:lnTo>
                    <a:pt x="171450" y="288290"/>
                  </a:lnTo>
                  <a:lnTo>
                    <a:pt x="177800" y="300990"/>
                  </a:lnTo>
                  <a:lnTo>
                    <a:pt x="182880" y="314960"/>
                  </a:lnTo>
                  <a:lnTo>
                    <a:pt x="186690" y="327660"/>
                  </a:lnTo>
                  <a:lnTo>
                    <a:pt x="189230" y="341630"/>
                  </a:lnTo>
                  <a:lnTo>
                    <a:pt x="190500" y="354330"/>
                  </a:lnTo>
                  <a:lnTo>
                    <a:pt x="190500" y="369570"/>
                  </a:lnTo>
                  <a:lnTo>
                    <a:pt x="189230" y="384810"/>
                  </a:lnTo>
                  <a:lnTo>
                    <a:pt x="181610" y="43180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75" name="Group 74"/>
          <p:cNvGrpSpPr/>
          <p:nvPr/>
        </p:nvGrpSpPr>
        <p:grpSpPr>
          <a:xfrm>
            <a:off x="3420110" y="3390900"/>
            <a:ext cx="5584191" cy="1219201"/>
            <a:chOff x="3420110" y="3390900"/>
            <a:chExt cx="5584191" cy="1219201"/>
          </a:xfrm>
        </p:grpSpPr>
        <p:sp>
          <p:nvSpPr>
            <p:cNvPr id="47" name="Freeform 46"/>
            <p:cNvSpPr/>
            <p:nvPr/>
          </p:nvSpPr>
          <p:spPr>
            <a:xfrm>
              <a:off x="5448300" y="3429000"/>
              <a:ext cx="257811" cy="359411"/>
            </a:xfrm>
            <a:custGeom>
              <a:avLst/>
              <a:gdLst/>
              <a:ahLst/>
              <a:cxnLst/>
              <a:rect l="0" t="0" r="0" b="0"/>
              <a:pathLst>
                <a:path w="257811" h="359411">
                  <a:moveTo>
                    <a:pt x="25400" y="0"/>
                  </a:moveTo>
                  <a:lnTo>
                    <a:pt x="25400" y="359410"/>
                  </a:lnTo>
                  <a:lnTo>
                    <a:pt x="25400" y="353060"/>
                  </a:lnTo>
                  <a:lnTo>
                    <a:pt x="26670" y="345440"/>
                  </a:lnTo>
                  <a:lnTo>
                    <a:pt x="29210" y="336550"/>
                  </a:lnTo>
                  <a:lnTo>
                    <a:pt x="31750" y="325120"/>
                  </a:lnTo>
                  <a:lnTo>
                    <a:pt x="35560" y="316230"/>
                  </a:lnTo>
                  <a:lnTo>
                    <a:pt x="39370" y="306070"/>
                  </a:lnTo>
                  <a:lnTo>
                    <a:pt x="43180" y="297180"/>
                  </a:lnTo>
                  <a:lnTo>
                    <a:pt x="50800" y="279400"/>
                  </a:lnTo>
                  <a:lnTo>
                    <a:pt x="55880" y="271780"/>
                  </a:lnTo>
                  <a:lnTo>
                    <a:pt x="60960" y="262890"/>
                  </a:lnTo>
                  <a:lnTo>
                    <a:pt x="67310" y="254000"/>
                  </a:lnTo>
                  <a:lnTo>
                    <a:pt x="74930" y="245110"/>
                  </a:lnTo>
                  <a:lnTo>
                    <a:pt x="83820" y="238760"/>
                  </a:lnTo>
                  <a:lnTo>
                    <a:pt x="93980" y="232410"/>
                  </a:lnTo>
                  <a:lnTo>
                    <a:pt x="105410" y="227330"/>
                  </a:lnTo>
                  <a:lnTo>
                    <a:pt x="116840" y="224790"/>
                  </a:lnTo>
                  <a:lnTo>
                    <a:pt x="128270" y="224790"/>
                  </a:lnTo>
                  <a:lnTo>
                    <a:pt x="140970" y="226060"/>
                  </a:lnTo>
                  <a:lnTo>
                    <a:pt x="153670" y="228600"/>
                  </a:lnTo>
                  <a:lnTo>
                    <a:pt x="165100" y="231140"/>
                  </a:lnTo>
                  <a:lnTo>
                    <a:pt x="177800" y="234950"/>
                  </a:lnTo>
                  <a:lnTo>
                    <a:pt x="187960" y="238760"/>
                  </a:lnTo>
                  <a:lnTo>
                    <a:pt x="195580" y="242570"/>
                  </a:lnTo>
                  <a:lnTo>
                    <a:pt x="201930" y="246380"/>
                  </a:lnTo>
                  <a:lnTo>
                    <a:pt x="220980" y="257810"/>
                  </a:lnTo>
                  <a:lnTo>
                    <a:pt x="232410" y="265430"/>
                  </a:lnTo>
                  <a:lnTo>
                    <a:pt x="241300" y="273050"/>
                  </a:lnTo>
                  <a:lnTo>
                    <a:pt x="247650" y="280670"/>
                  </a:lnTo>
                  <a:lnTo>
                    <a:pt x="254000" y="288290"/>
                  </a:lnTo>
                  <a:lnTo>
                    <a:pt x="256540" y="295910"/>
                  </a:lnTo>
                  <a:lnTo>
                    <a:pt x="257810" y="300990"/>
                  </a:lnTo>
                  <a:lnTo>
                    <a:pt x="256540" y="307340"/>
                  </a:lnTo>
                  <a:lnTo>
                    <a:pt x="252730" y="313690"/>
                  </a:lnTo>
                  <a:lnTo>
                    <a:pt x="247650" y="320040"/>
                  </a:lnTo>
                  <a:lnTo>
                    <a:pt x="241300" y="327660"/>
                  </a:lnTo>
                  <a:lnTo>
                    <a:pt x="232410" y="334010"/>
                  </a:lnTo>
                  <a:lnTo>
                    <a:pt x="223520" y="340360"/>
                  </a:lnTo>
                  <a:lnTo>
                    <a:pt x="212090" y="345440"/>
                  </a:lnTo>
                  <a:lnTo>
                    <a:pt x="200660" y="349250"/>
                  </a:lnTo>
                  <a:lnTo>
                    <a:pt x="189230" y="350520"/>
                  </a:lnTo>
                  <a:lnTo>
                    <a:pt x="176530" y="353060"/>
                  </a:lnTo>
                  <a:lnTo>
                    <a:pt x="162560" y="353060"/>
                  </a:lnTo>
                  <a:lnTo>
                    <a:pt x="148590" y="354330"/>
                  </a:lnTo>
                  <a:lnTo>
                    <a:pt x="132080" y="354330"/>
                  </a:lnTo>
                  <a:lnTo>
                    <a:pt x="118110" y="353060"/>
                  </a:lnTo>
                  <a:lnTo>
                    <a:pt x="104140" y="351790"/>
                  </a:lnTo>
                  <a:lnTo>
                    <a:pt x="90170" y="347980"/>
                  </a:lnTo>
                  <a:lnTo>
                    <a:pt x="77470" y="345440"/>
                  </a:lnTo>
                  <a:lnTo>
                    <a:pt x="64770" y="341630"/>
                  </a:lnTo>
                  <a:lnTo>
                    <a:pt x="50800" y="337820"/>
                  </a:lnTo>
                  <a:lnTo>
                    <a:pt x="40640" y="334010"/>
                  </a:lnTo>
                  <a:lnTo>
                    <a:pt x="33020" y="330200"/>
                  </a:lnTo>
                  <a:lnTo>
                    <a:pt x="0" y="30480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5812790" y="3390900"/>
              <a:ext cx="218441" cy="419101"/>
            </a:xfrm>
            <a:custGeom>
              <a:avLst/>
              <a:gdLst/>
              <a:ahLst/>
              <a:cxnLst/>
              <a:rect l="0" t="0" r="0" b="0"/>
              <a:pathLst>
                <a:path w="218441" h="419101">
                  <a:moveTo>
                    <a:pt x="41910" y="0"/>
                  </a:moveTo>
                  <a:lnTo>
                    <a:pt x="55880" y="6350"/>
                  </a:lnTo>
                  <a:lnTo>
                    <a:pt x="59690" y="12700"/>
                  </a:lnTo>
                  <a:lnTo>
                    <a:pt x="62230" y="21590"/>
                  </a:lnTo>
                  <a:lnTo>
                    <a:pt x="63500" y="31750"/>
                  </a:lnTo>
                  <a:lnTo>
                    <a:pt x="64770" y="41910"/>
                  </a:lnTo>
                  <a:lnTo>
                    <a:pt x="66040" y="53340"/>
                  </a:lnTo>
                  <a:lnTo>
                    <a:pt x="66040" y="64770"/>
                  </a:lnTo>
                  <a:lnTo>
                    <a:pt x="64770" y="77470"/>
                  </a:lnTo>
                  <a:lnTo>
                    <a:pt x="63500" y="90170"/>
                  </a:lnTo>
                  <a:lnTo>
                    <a:pt x="59690" y="101600"/>
                  </a:lnTo>
                  <a:lnTo>
                    <a:pt x="58420" y="114300"/>
                  </a:lnTo>
                  <a:lnTo>
                    <a:pt x="57150" y="127000"/>
                  </a:lnTo>
                  <a:lnTo>
                    <a:pt x="55880" y="139700"/>
                  </a:lnTo>
                  <a:lnTo>
                    <a:pt x="54610" y="151130"/>
                  </a:lnTo>
                  <a:lnTo>
                    <a:pt x="52070" y="161290"/>
                  </a:lnTo>
                  <a:lnTo>
                    <a:pt x="48260" y="171450"/>
                  </a:lnTo>
                  <a:lnTo>
                    <a:pt x="44450" y="180340"/>
                  </a:lnTo>
                  <a:lnTo>
                    <a:pt x="40640" y="189230"/>
                  </a:lnTo>
                  <a:lnTo>
                    <a:pt x="36830" y="198120"/>
                  </a:lnTo>
                  <a:lnTo>
                    <a:pt x="34290" y="207010"/>
                  </a:lnTo>
                  <a:lnTo>
                    <a:pt x="33020" y="215900"/>
                  </a:lnTo>
                  <a:lnTo>
                    <a:pt x="31750" y="223520"/>
                  </a:lnTo>
                  <a:lnTo>
                    <a:pt x="29210" y="232410"/>
                  </a:lnTo>
                  <a:lnTo>
                    <a:pt x="26670" y="241300"/>
                  </a:lnTo>
                  <a:lnTo>
                    <a:pt x="22860" y="250190"/>
                  </a:lnTo>
                  <a:lnTo>
                    <a:pt x="19050" y="257810"/>
                  </a:lnTo>
                  <a:lnTo>
                    <a:pt x="11430" y="275590"/>
                  </a:lnTo>
                  <a:lnTo>
                    <a:pt x="0" y="300990"/>
                  </a:lnTo>
                  <a:lnTo>
                    <a:pt x="0" y="303530"/>
                  </a:lnTo>
                  <a:lnTo>
                    <a:pt x="2540" y="302260"/>
                  </a:lnTo>
                  <a:lnTo>
                    <a:pt x="7620" y="298450"/>
                  </a:lnTo>
                  <a:lnTo>
                    <a:pt x="11430" y="293370"/>
                  </a:lnTo>
                  <a:lnTo>
                    <a:pt x="16510" y="287020"/>
                  </a:lnTo>
                  <a:lnTo>
                    <a:pt x="20320" y="280670"/>
                  </a:lnTo>
                  <a:lnTo>
                    <a:pt x="25400" y="273050"/>
                  </a:lnTo>
                  <a:lnTo>
                    <a:pt x="33020" y="257810"/>
                  </a:lnTo>
                  <a:lnTo>
                    <a:pt x="39370" y="248920"/>
                  </a:lnTo>
                  <a:lnTo>
                    <a:pt x="45720" y="241300"/>
                  </a:lnTo>
                  <a:lnTo>
                    <a:pt x="53340" y="232410"/>
                  </a:lnTo>
                  <a:lnTo>
                    <a:pt x="60960" y="226060"/>
                  </a:lnTo>
                  <a:lnTo>
                    <a:pt x="68580" y="219710"/>
                  </a:lnTo>
                  <a:lnTo>
                    <a:pt x="76200" y="214630"/>
                  </a:lnTo>
                  <a:lnTo>
                    <a:pt x="85090" y="209550"/>
                  </a:lnTo>
                  <a:lnTo>
                    <a:pt x="92710" y="204470"/>
                  </a:lnTo>
                  <a:lnTo>
                    <a:pt x="101600" y="199390"/>
                  </a:lnTo>
                  <a:lnTo>
                    <a:pt x="109220" y="198120"/>
                  </a:lnTo>
                  <a:lnTo>
                    <a:pt x="118110" y="198120"/>
                  </a:lnTo>
                  <a:lnTo>
                    <a:pt x="127000" y="199390"/>
                  </a:lnTo>
                  <a:lnTo>
                    <a:pt x="134620" y="204470"/>
                  </a:lnTo>
                  <a:lnTo>
                    <a:pt x="143510" y="209550"/>
                  </a:lnTo>
                  <a:lnTo>
                    <a:pt x="152400" y="215900"/>
                  </a:lnTo>
                  <a:lnTo>
                    <a:pt x="160020" y="220980"/>
                  </a:lnTo>
                  <a:lnTo>
                    <a:pt x="168910" y="226060"/>
                  </a:lnTo>
                  <a:lnTo>
                    <a:pt x="177800" y="231140"/>
                  </a:lnTo>
                  <a:lnTo>
                    <a:pt x="184150" y="237490"/>
                  </a:lnTo>
                  <a:lnTo>
                    <a:pt x="190500" y="245110"/>
                  </a:lnTo>
                  <a:lnTo>
                    <a:pt x="195580" y="251460"/>
                  </a:lnTo>
                  <a:lnTo>
                    <a:pt x="200660" y="259080"/>
                  </a:lnTo>
                  <a:lnTo>
                    <a:pt x="205740" y="267970"/>
                  </a:lnTo>
                  <a:lnTo>
                    <a:pt x="210820" y="275590"/>
                  </a:lnTo>
                  <a:lnTo>
                    <a:pt x="213360" y="285750"/>
                  </a:lnTo>
                  <a:lnTo>
                    <a:pt x="215900" y="295910"/>
                  </a:lnTo>
                  <a:lnTo>
                    <a:pt x="217170" y="307340"/>
                  </a:lnTo>
                  <a:lnTo>
                    <a:pt x="218440" y="317500"/>
                  </a:lnTo>
                  <a:lnTo>
                    <a:pt x="218440" y="327660"/>
                  </a:lnTo>
                  <a:lnTo>
                    <a:pt x="218440" y="336550"/>
                  </a:lnTo>
                  <a:lnTo>
                    <a:pt x="217170" y="347980"/>
                  </a:lnTo>
                  <a:lnTo>
                    <a:pt x="215900" y="358140"/>
                  </a:lnTo>
                  <a:lnTo>
                    <a:pt x="213360" y="370840"/>
                  </a:lnTo>
                  <a:lnTo>
                    <a:pt x="209550" y="381000"/>
                  </a:lnTo>
                  <a:lnTo>
                    <a:pt x="205740" y="391160"/>
                  </a:lnTo>
                  <a:lnTo>
                    <a:pt x="194310" y="41910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5334000" y="3836670"/>
              <a:ext cx="774701" cy="36831"/>
            </a:xfrm>
            <a:custGeom>
              <a:avLst/>
              <a:gdLst/>
              <a:ahLst/>
              <a:cxnLst/>
              <a:rect l="0" t="0" r="0" b="0"/>
              <a:pathLst>
                <a:path w="774701" h="36831">
                  <a:moveTo>
                    <a:pt x="0" y="36830"/>
                  </a:moveTo>
                  <a:lnTo>
                    <a:pt x="20320" y="30480"/>
                  </a:lnTo>
                  <a:lnTo>
                    <a:pt x="29210" y="26670"/>
                  </a:lnTo>
                  <a:lnTo>
                    <a:pt x="38100" y="22860"/>
                  </a:lnTo>
                  <a:lnTo>
                    <a:pt x="45720" y="19050"/>
                  </a:lnTo>
                  <a:lnTo>
                    <a:pt x="55880" y="16510"/>
                  </a:lnTo>
                  <a:lnTo>
                    <a:pt x="67310" y="15240"/>
                  </a:lnTo>
                  <a:lnTo>
                    <a:pt x="78740" y="13970"/>
                  </a:lnTo>
                  <a:lnTo>
                    <a:pt x="90170" y="12700"/>
                  </a:lnTo>
                  <a:lnTo>
                    <a:pt x="102870" y="12700"/>
                  </a:lnTo>
                  <a:lnTo>
                    <a:pt x="128270" y="11430"/>
                  </a:lnTo>
                  <a:lnTo>
                    <a:pt x="201930" y="11430"/>
                  </a:lnTo>
                  <a:lnTo>
                    <a:pt x="222250" y="10160"/>
                  </a:lnTo>
                  <a:lnTo>
                    <a:pt x="298450" y="2540"/>
                  </a:lnTo>
                  <a:lnTo>
                    <a:pt x="320040" y="1270"/>
                  </a:lnTo>
                  <a:lnTo>
                    <a:pt x="340360" y="0"/>
                  </a:lnTo>
                  <a:lnTo>
                    <a:pt x="360680" y="1270"/>
                  </a:lnTo>
                  <a:lnTo>
                    <a:pt x="382270" y="3810"/>
                  </a:lnTo>
                  <a:lnTo>
                    <a:pt x="402590" y="6350"/>
                  </a:lnTo>
                  <a:lnTo>
                    <a:pt x="422910" y="7620"/>
                  </a:lnTo>
                  <a:lnTo>
                    <a:pt x="440690" y="8890"/>
                  </a:lnTo>
                  <a:lnTo>
                    <a:pt x="458470" y="10160"/>
                  </a:lnTo>
                  <a:lnTo>
                    <a:pt x="494030" y="10160"/>
                  </a:lnTo>
                  <a:lnTo>
                    <a:pt x="511810" y="11430"/>
                  </a:lnTo>
                  <a:lnTo>
                    <a:pt x="528320" y="12700"/>
                  </a:lnTo>
                  <a:lnTo>
                    <a:pt x="546100" y="15240"/>
                  </a:lnTo>
                  <a:lnTo>
                    <a:pt x="562610" y="17780"/>
                  </a:lnTo>
                  <a:lnTo>
                    <a:pt x="577850" y="20320"/>
                  </a:lnTo>
                  <a:lnTo>
                    <a:pt x="593090" y="21590"/>
                  </a:lnTo>
                  <a:lnTo>
                    <a:pt x="607060" y="22860"/>
                  </a:lnTo>
                  <a:lnTo>
                    <a:pt x="622300" y="24130"/>
                  </a:lnTo>
                  <a:lnTo>
                    <a:pt x="637540" y="26670"/>
                  </a:lnTo>
                  <a:lnTo>
                    <a:pt x="654050" y="30480"/>
                  </a:lnTo>
                  <a:lnTo>
                    <a:pt x="666750" y="33020"/>
                  </a:lnTo>
                  <a:lnTo>
                    <a:pt x="679450" y="34290"/>
                  </a:lnTo>
                  <a:lnTo>
                    <a:pt x="689610" y="34290"/>
                  </a:lnTo>
                  <a:lnTo>
                    <a:pt x="712470" y="35560"/>
                  </a:lnTo>
                  <a:lnTo>
                    <a:pt x="745490" y="36830"/>
                  </a:lnTo>
                  <a:lnTo>
                    <a:pt x="774700" y="3683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5514340" y="4020820"/>
              <a:ext cx="262891" cy="259081"/>
            </a:xfrm>
            <a:custGeom>
              <a:avLst/>
              <a:gdLst/>
              <a:ahLst/>
              <a:cxnLst/>
              <a:rect l="0" t="0" r="0" b="0"/>
              <a:pathLst>
                <a:path w="262891" h="259081">
                  <a:moveTo>
                    <a:pt x="60960" y="55880"/>
                  </a:moveTo>
                  <a:lnTo>
                    <a:pt x="67310" y="41910"/>
                  </a:lnTo>
                  <a:lnTo>
                    <a:pt x="71120" y="36830"/>
                  </a:lnTo>
                  <a:lnTo>
                    <a:pt x="74930" y="31750"/>
                  </a:lnTo>
                  <a:lnTo>
                    <a:pt x="78740" y="26670"/>
                  </a:lnTo>
                  <a:lnTo>
                    <a:pt x="83820" y="22860"/>
                  </a:lnTo>
                  <a:lnTo>
                    <a:pt x="90170" y="17780"/>
                  </a:lnTo>
                  <a:lnTo>
                    <a:pt x="97790" y="13970"/>
                  </a:lnTo>
                  <a:lnTo>
                    <a:pt x="106680" y="8890"/>
                  </a:lnTo>
                  <a:lnTo>
                    <a:pt x="116840" y="5080"/>
                  </a:lnTo>
                  <a:lnTo>
                    <a:pt x="128270" y="1270"/>
                  </a:lnTo>
                  <a:lnTo>
                    <a:pt x="139700" y="0"/>
                  </a:lnTo>
                  <a:lnTo>
                    <a:pt x="151130" y="0"/>
                  </a:lnTo>
                  <a:lnTo>
                    <a:pt x="163830" y="1270"/>
                  </a:lnTo>
                  <a:lnTo>
                    <a:pt x="176530" y="3810"/>
                  </a:lnTo>
                  <a:lnTo>
                    <a:pt x="187960" y="7620"/>
                  </a:lnTo>
                  <a:lnTo>
                    <a:pt x="200660" y="11430"/>
                  </a:lnTo>
                  <a:lnTo>
                    <a:pt x="226060" y="19050"/>
                  </a:lnTo>
                  <a:lnTo>
                    <a:pt x="238760" y="22860"/>
                  </a:lnTo>
                  <a:lnTo>
                    <a:pt x="247650" y="26670"/>
                  </a:lnTo>
                  <a:lnTo>
                    <a:pt x="252730" y="30480"/>
                  </a:lnTo>
                  <a:lnTo>
                    <a:pt x="256540" y="34290"/>
                  </a:lnTo>
                  <a:lnTo>
                    <a:pt x="259080" y="41910"/>
                  </a:lnTo>
                  <a:lnTo>
                    <a:pt x="260350" y="50800"/>
                  </a:lnTo>
                  <a:lnTo>
                    <a:pt x="261620" y="60960"/>
                  </a:lnTo>
                  <a:lnTo>
                    <a:pt x="262890" y="71120"/>
                  </a:lnTo>
                  <a:lnTo>
                    <a:pt x="262890" y="80010"/>
                  </a:lnTo>
                  <a:lnTo>
                    <a:pt x="262890" y="88900"/>
                  </a:lnTo>
                  <a:lnTo>
                    <a:pt x="262890" y="99060"/>
                  </a:lnTo>
                  <a:lnTo>
                    <a:pt x="260350" y="110490"/>
                  </a:lnTo>
                  <a:lnTo>
                    <a:pt x="257810" y="121920"/>
                  </a:lnTo>
                  <a:lnTo>
                    <a:pt x="252730" y="130810"/>
                  </a:lnTo>
                  <a:lnTo>
                    <a:pt x="246380" y="138430"/>
                  </a:lnTo>
                  <a:lnTo>
                    <a:pt x="240030" y="144780"/>
                  </a:lnTo>
                  <a:lnTo>
                    <a:pt x="232410" y="148590"/>
                  </a:lnTo>
                  <a:lnTo>
                    <a:pt x="224790" y="152400"/>
                  </a:lnTo>
                  <a:lnTo>
                    <a:pt x="217170" y="153670"/>
                  </a:lnTo>
                  <a:lnTo>
                    <a:pt x="209550" y="156210"/>
                  </a:lnTo>
                  <a:lnTo>
                    <a:pt x="204470" y="160020"/>
                  </a:lnTo>
                  <a:lnTo>
                    <a:pt x="198120" y="162560"/>
                  </a:lnTo>
                  <a:lnTo>
                    <a:pt x="190500" y="166370"/>
                  </a:lnTo>
                  <a:lnTo>
                    <a:pt x="181610" y="170180"/>
                  </a:lnTo>
                  <a:lnTo>
                    <a:pt x="171450" y="175260"/>
                  </a:lnTo>
                  <a:lnTo>
                    <a:pt x="158750" y="177800"/>
                  </a:lnTo>
                  <a:lnTo>
                    <a:pt x="144780" y="179070"/>
                  </a:lnTo>
                  <a:lnTo>
                    <a:pt x="129540" y="180340"/>
                  </a:lnTo>
                  <a:lnTo>
                    <a:pt x="114300" y="181610"/>
                  </a:lnTo>
                  <a:lnTo>
                    <a:pt x="87630" y="181610"/>
                  </a:lnTo>
                  <a:lnTo>
                    <a:pt x="74930" y="181610"/>
                  </a:lnTo>
                  <a:lnTo>
                    <a:pt x="60960" y="179070"/>
                  </a:lnTo>
                  <a:lnTo>
                    <a:pt x="48260" y="176530"/>
                  </a:lnTo>
                  <a:lnTo>
                    <a:pt x="38100" y="172720"/>
                  </a:lnTo>
                  <a:lnTo>
                    <a:pt x="30480" y="168910"/>
                  </a:lnTo>
                  <a:lnTo>
                    <a:pt x="24130" y="165100"/>
                  </a:lnTo>
                  <a:lnTo>
                    <a:pt x="17780" y="160020"/>
                  </a:lnTo>
                  <a:lnTo>
                    <a:pt x="12700" y="153670"/>
                  </a:lnTo>
                  <a:lnTo>
                    <a:pt x="7620" y="146050"/>
                  </a:lnTo>
                  <a:lnTo>
                    <a:pt x="3810" y="137160"/>
                  </a:lnTo>
                  <a:lnTo>
                    <a:pt x="1270" y="127000"/>
                  </a:lnTo>
                  <a:lnTo>
                    <a:pt x="0" y="115570"/>
                  </a:lnTo>
                  <a:lnTo>
                    <a:pt x="3810" y="109220"/>
                  </a:lnTo>
                  <a:lnTo>
                    <a:pt x="10160" y="104140"/>
                  </a:lnTo>
                  <a:lnTo>
                    <a:pt x="19050" y="100330"/>
                  </a:lnTo>
                  <a:lnTo>
                    <a:pt x="30480" y="100330"/>
                  </a:lnTo>
                  <a:lnTo>
                    <a:pt x="43180" y="100330"/>
                  </a:lnTo>
                  <a:lnTo>
                    <a:pt x="57150" y="102870"/>
                  </a:lnTo>
                  <a:lnTo>
                    <a:pt x="69850" y="106680"/>
                  </a:lnTo>
                  <a:lnTo>
                    <a:pt x="81280" y="113030"/>
                  </a:lnTo>
                  <a:lnTo>
                    <a:pt x="91440" y="119380"/>
                  </a:lnTo>
                  <a:lnTo>
                    <a:pt x="100330" y="124460"/>
                  </a:lnTo>
                  <a:lnTo>
                    <a:pt x="110490" y="129540"/>
                  </a:lnTo>
                  <a:lnTo>
                    <a:pt x="128270" y="139700"/>
                  </a:lnTo>
                  <a:lnTo>
                    <a:pt x="144780" y="148590"/>
                  </a:lnTo>
                  <a:lnTo>
                    <a:pt x="153670" y="154940"/>
                  </a:lnTo>
                  <a:lnTo>
                    <a:pt x="162560" y="161290"/>
                  </a:lnTo>
                  <a:lnTo>
                    <a:pt x="171450" y="168910"/>
                  </a:lnTo>
                  <a:lnTo>
                    <a:pt x="177800" y="176530"/>
                  </a:lnTo>
                  <a:lnTo>
                    <a:pt x="184150" y="184150"/>
                  </a:lnTo>
                  <a:lnTo>
                    <a:pt x="189230" y="191770"/>
                  </a:lnTo>
                  <a:lnTo>
                    <a:pt x="194310" y="199390"/>
                  </a:lnTo>
                  <a:lnTo>
                    <a:pt x="199390" y="204470"/>
                  </a:lnTo>
                  <a:lnTo>
                    <a:pt x="204470" y="210820"/>
                  </a:lnTo>
                  <a:lnTo>
                    <a:pt x="208280" y="217170"/>
                  </a:lnTo>
                  <a:lnTo>
                    <a:pt x="213360" y="223520"/>
                  </a:lnTo>
                  <a:lnTo>
                    <a:pt x="238760" y="25908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6750050" y="3556000"/>
              <a:ext cx="133351" cy="190501"/>
            </a:xfrm>
            <a:custGeom>
              <a:avLst/>
              <a:gdLst/>
              <a:ahLst/>
              <a:cxnLst/>
              <a:rect l="0" t="0" r="0" b="0"/>
              <a:pathLst>
                <a:path w="133351" h="190501">
                  <a:moveTo>
                    <a:pt x="31750" y="0"/>
                  </a:moveTo>
                  <a:lnTo>
                    <a:pt x="25400" y="6350"/>
                  </a:lnTo>
                  <a:lnTo>
                    <a:pt x="22860" y="13970"/>
                  </a:lnTo>
                  <a:lnTo>
                    <a:pt x="21590" y="25400"/>
                  </a:lnTo>
                  <a:lnTo>
                    <a:pt x="20320" y="38100"/>
                  </a:lnTo>
                  <a:lnTo>
                    <a:pt x="19050" y="49530"/>
                  </a:lnTo>
                  <a:lnTo>
                    <a:pt x="16510" y="59690"/>
                  </a:lnTo>
                  <a:lnTo>
                    <a:pt x="1270" y="102870"/>
                  </a:lnTo>
                  <a:lnTo>
                    <a:pt x="0" y="113030"/>
                  </a:lnTo>
                  <a:lnTo>
                    <a:pt x="1270" y="120650"/>
                  </a:lnTo>
                  <a:lnTo>
                    <a:pt x="2540" y="127000"/>
                  </a:lnTo>
                  <a:lnTo>
                    <a:pt x="8890" y="144780"/>
                  </a:lnTo>
                  <a:lnTo>
                    <a:pt x="11430" y="156210"/>
                  </a:lnTo>
                  <a:lnTo>
                    <a:pt x="15240" y="165100"/>
                  </a:lnTo>
                  <a:lnTo>
                    <a:pt x="20320" y="171450"/>
                  </a:lnTo>
                  <a:lnTo>
                    <a:pt x="24130" y="177800"/>
                  </a:lnTo>
                  <a:lnTo>
                    <a:pt x="30480" y="181610"/>
                  </a:lnTo>
                  <a:lnTo>
                    <a:pt x="39370" y="185420"/>
                  </a:lnTo>
                  <a:lnTo>
                    <a:pt x="49530" y="186690"/>
                  </a:lnTo>
                  <a:lnTo>
                    <a:pt x="60960" y="187960"/>
                  </a:lnTo>
                  <a:lnTo>
                    <a:pt x="72390" y="189230"/>
                  </a:lnTo>
                  <a:lnTo>
                    <a:pt x="95250" y="189230"/>
                  </a:lnTo>
                  <a:lnTo>
                    <a:pt x="133350" y="19050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6870700" y="3543300"/>
              <a:ext cx="25401" cy="317501"/>
            </a:xfrm>
            <a:custGeom>
              <a:avLst/>
              <a:gdLst/>
              <a:ahLst/>
              <a:cxnLst/>
              <a:rect l="0" t="0" r="0" b="0"/>
              <a:pathLst>
                <a:path w="25401" h="317501">
                  <a:moveTo>
                    <a:pt x="25400" y="0"/>
                  </a:moveTo>
                  <a:lnTo>
                    <a:pt x="25400" y="59690"/>
                  </a:lnTo>
                  <a:lnTo>
                    <a:pt x="24130" y="74930"/>
                  </a:lnTo>
                  <a:lnTo>
                    <a:pt x="21590" y="91440"/>
                  </a:lnTo>
                  <a:lnTo>
                    <a:pt x="7620" y="163830"/>
                  </a:lnTo>
                  <a:lnTo>
                    <a:pt x="5080" y="182880"/>
                  </a:lnTo>
                  <a:lnTo>
                    <a:pt x="3810" y="200660"/>
                  </a:lnTo>
                  <a:lnTo>
                    <a:pt x="1270" y="233680"/>
                  </a:lnTo>
                  <a:lnTo>
                    <a:pt x="1270" y="256540"/>
                  </a:lnTo>
                  <a:lnTo>
                    <a:pt x="0" y="31750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Freeform 52"/>
            <p:cNvSpPr/>
            <p:nvPr/>
          </p:nvSpPr>
          <p:spPr>
            <a:xfrm>
              <a:off x="7035800" y="3721100"/>
              <a:ext cx="12701" cy="25401"/>
            </a:xfrm>
            <a:custGeom>
              <a:avLst/>
              <a:gdLst/>
              <a:ahLst/>
              <a:cxnLst/>
              <a:rect l="0" t="0" r="0" b="0"/>
              <a:pathLst>
                <a:path w="12701" h="25401">
                  <a:moveTo>
                    <a:pt x="12700" y="0"/>
                  </a:moveTo>
                  <a:lnTo>
                    <a:pt x="0" y="2540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4" name="Freeform 53"/>
            <p:cNvSpPr/>
            <p:nvPr/>
          </p:nvSpPr>
          <p:spPr>
            <a:xfrm>
              <a:off x="7137400" y="3558540"/>
              <a:ext cx="237491" cy="276861"/>
            </a:xfrm>
            <a:custGeom>
              <a:avLst/>
              <a:gdLst/>
              <a:ahLst/>
              <a:cxnLst/>
              <a:rect l="0" t="0" r="0" b="0"/>
              <a:pathLst>
                <a:path w="237491" h="276861">
                  <a:moveTo>
                    <a:pt x="0" y="48260"/>
                  </a:moveTo>
                  <a:lnTo>
                    <a:pt x="6350" y="34290"/>
                  </a:lnTo>
                  <a:lnTo>
                    <a:pt x="11430" y="29210"/>
                  </a:lnTo>
                  <a:lnTo>
                    <a:pt x="17780" y="24130"/>
                  </a:lnTo>
                  <a:lnTo>
                    <a:pt x="24130" y="19050"/>
                  </a:lnTo>
                  <a:lnTo>
                    <a:pt x="31750" y="15240"/>
                  </a:lnTo>
                  <a:lnTo>
                    <a:pt x="39370" y="10160"/>
                  </a:lnTo>
                  <a:lnTo>
                    <a:pt x="46990" y="6350"/>
                  </a:lnTo>
                  <a:lnTo>
                    <a:pt x="58420" y="3810"/>
                  </a:lnTo>
                  <a:lnTo>
                    <a:pt x="71120" y="1270"/>
                  </a:lnTo>
                  <a:lnTo>
                    <a:pt x="86360" y="0"/>
                  </a:lnTo>
                  <a:lnTo>
                    <a:pt x="97790" y="0"/>
                  </a:lnTo>
                  <a:lnTo>
                    <a:pt x="109220" y="2540"/>
                  </a:lnTo>
                  <a:lnTo>
                    <a:pt x="119380" y="5080"/>
                  </a:lnTo>
                  <a:lnTo>
                    <a:pt x="129540" y="6350"/>
                  </a:lnTo>
                  <a:lnTo>
                    <a:pt x="138430" y="7620"/>
                  </a:lnTo>
                  <a:lnTo>
                    <a:pt x="147320" y="8890"/>
                  </a:lnTo>
                  <a:lnTo>
                    <a:pt x="154940" y="13970"/>
                  </a:lnTo>
                  <a:lnTo>
                    <a:pt x="161290" y="20320"/>
                  </a:lnTo>
                  <a:lnTo>
                    <a:pt x="166370" y="30480"/>
                  </a:lnTo>
                  <a:lnTo>
                    <a:pt x="170180" y="39370"/>
                  </a:lnTo>
                  <a:lnTo>
                    <a:pt x="172720" y="48260"/>
                  </a:lnTo>
                  <a:lnTo>
                    <a:pt x="173990" y="55880"/>
                  </a:lnTo>
                  <a:lnTo>
                    <a:pt x="173990" y="66040"/>
                  </a:lnTo>
                  <a:lnTo>
                    <a:pt x="172720" y="77470"/>
                  </a:lnTo>
                  <a:lnTo>
                    <a:pt x="170180" y="88900"/>
                  </a:lnTo>
                  <a:lnTo>
                    <a:pt x="163830" y="97790"/>
                  </a:lnTo>
                  <a:lnTo>
                    <a:pt x="156210" y="105410"/>
                  </a:lnTo>
                  <a:lnTo>
                    <a:pt x="146050" y="111760"/>
                  </a:lnTo>
                  <a:lnTo>
                    <a:pt x="137160" y="116840"/>
                  </a:lnTo>
                  <a:lnTo>
                    <a:pt x="128270" y="121920"/>
                  </a:lnTo>
                  <a:lnTo>
                    <a:pt x="110490" y="132080"/>
                  </a:lnTo>
                  <a:lnTo>
                    <a:pt x="93980" y="140970"/>
                  </a:lnTo>
                  <a:lnTo>
                    <a:pt x="92710" y="143510"/>
                  </a:lnTo>
                  <a:lnTo>
                    <a:pt x="99060" y="146050"/>
                  </a:lnTo>
                  <a:lnTo>
                    <a:pt x="107950" y="147320"/>
                  </a:lnTo>
                  <a:lnTo>
                    <a:pt x="118110" y="149860"/>
                  </a:lnTo>
                  <a:lnTo>
                    <a:pt x="129540" y="152400"/>
                  </a:lnTo>
                  <a:lnTo>
                    <a:pt x="142240" y="156210"/>
                  </a:lnTo>
                  <a:lnTo>
                    <a:pt x="151130" y="160020"/>
                  </a:lnTo>
                  <a:lnTo>
                    <a:pt x="158750" y="163830"/>
                  </a:lnTo>
                  <a:lnTo>
                    <a:pt x="165100" y="167640"/>
                  </a:lnTo>
                  <a:lnTo>
                    <a:pt x="171450" y="171450"/>
                  </a:lnTo>
                  <a:lnTo>
                    <a:pt x="187960" y="179070"/>
                  </a:lnTo>
                  <a:lnTo>
                    <a:pt x="195580" y="182880"/>
                  </a:lnTo>
                  <a:lnTo>
                    <a:pt x="203200" y="184150"/>
                  </a:lnTo>
                  <a:lnTo>
                    <a:pt x="212090" y="185420"/>
                  </a:lnTo>
                  <a:lnTo>
                    <a:pt x="218440" y="189230"/>
                  </a:lnTo>
                  <a:lnTo>
                    <a:pt x="224790" y="194310"/>
                  </a:lnTo>
                  <a:lnTo>
                    <a:pt x="229870" y="200660"/>
                  </a:lnTo>
                  <a:lnTo>
                    <a:pt x="233680" y="208280"/>
                  </a:lnTo>
                  <a:lnTo>
                    <a:pt x="236220" y="215900"/>
                  </a:lnTo>
                  <a:lnTo>
                    <a:pt x="237490" y="223520"/>
                  </a:lnTo>
                  <a:lnTo>
                    <a:pt x="234950" y="229870"/>
                  </a:lnTo>
                  <a:lnTo>
                    <a:pt x="228600" y="234950"/>
                  </a:lnTo>
                  <a:lnTo>
                    <a:pt x="219710" y="241300"/>
                  </a:lnTo>
                  <a:lnTo>
                    <a:pt x="210820" y="246380"/>
                  </a:lnTo>
                  <a:lnTo>
                    <a:pt x="199390" y="250190"/>
                  </a:lnTo>
                  <a:lnTo>
                    <a:pt x="187960" y="255270"/>
                  </a:lnTo>
                  <a:lnTo>
                    <a:pt x="176530" y="257810"/>
                  </a:lnTo>
                  <a:lnTo>
                    <a:pt x="163830" y="260350"/>
                  </a:lnTo>
                  <a:lnTo>
                    <a:pt x="151130" y="261620"/>
                  </a:lnTo>
                  <a:lnTo>
                    <a:pt x="140970" y="262890"/>
                  </a:lnTo>
                  <a:lnTo>
                    <a:pt x="130810" y="262890"/>
                  </a:lnTo>
                  <a:lnTo>
                    <a:pt x="120650" y="262890"/>
                  </a:lnTo>
                  <a:lnTo>
                    <a:pt x="99060" y="264160"/>
                  </a:lnTo>
                  <a:lnTo>
                    <a:pt x="87630" y="264160"/>
                  </a:lnTo>
                  <a:lnTo>
                    <a:pt x="76200" y="265430"/>
                  </a:lnTo>
                  <a:lnTo>
                    <a:pt x="66040" y="267970"/>
                  </a:lnTo>
                  <a:lnTo>
                    <a:pt x="57150" y="270510"/>
                  </a:lnTo>
                  <a:lnTo>
                    <a:pt x="46990" y="273050"/>
                  </a:lnTo>
                  <a:lnTo>
                    <a:pt x="35560" y="274320"/>
                  </a:lnTo>
                  <a:lnTo>
                    <a:pt x="0" y="27686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5" name="Freeform 54"/>
            <p:cNvSpPr/>
            <p:nvPr/>
          </p:nvSpPr>
          <p:spPr>
            <a:xfrm>
              <a:off x="6553200" y="3873500"/>
              <a:ext cx="889001" cy="63501"/>
            </a:xfrm>
            <a:custGeom>
              <a:avLst/>
              <a:gdLst/>
              <a:ahLst/>
              <a:cxnLst/>
              <a:rect l="0" t="0" r="0" b="0"/>
              <a:pathLst>
                <a:path w="889001" h="63501">
                  <a:moveTo>
                    <a:pt x="0" y="0"/>
                  </a:moveTo>
                  <a:lnTo>
                    <a:pt x="13970" y="6350"/>
                  </a:lnTo>
                  <a:lnTo>
                    <a:pt x="21590" y="8890"/>
                  </a:lnTo>
                  <a:lnTo>
                    <a:pt x="31750" y="10160"/>
                  </a:lnTo>
                  <a:lnTo>
                    <a:pt x="41910" y="11430"/>
                  </a:lnTo>
                  <a:lnTo>
                    <a:pt x="52070" y="12700"/>
                  </a:lnTo>
                  <a:lnTo>
                    <a:pt x="60960" y="15240"/>
                  </a:lnTo>
                  <a:lnTo>
                    <a:pt x="71120" y="19050"/>
                  </a:lnTo>
                  <a:lnTo>
                    <a:pt x="82550" y="21590"/>
                  </a:lnTo>
                  <a:lnTo>
                    <a:pt x="95250" y="22860"/>
                  </a:lnTo>
                  <a:lnTo>
                    <a:pt x="123190" y="24130"/>
                  </a:lnTo>
                  <a:lnTo>
                    <a:pt x="144780" y="25400"/>
                  </a:lnTo>
                  <a:lnTo>
                    <a:pt x="233680" y="25400"/>
                  </a:lnTo>
                  <a:lnTo>
                    <a:pt x="453390" y="25400"/>
                  </a:lnTo>
                  <a:lnTo>
                    <a:pt x="476250" y="26670"/>
                  </a:lnTo>
                  <a:lnTo>
                    <a:pt x="499110" y="29210"/>
                  </a:lnTo>
                  <a:lnTo>
                    <a:pt x="523240" y="31750"/>
                  </a:lnTo>
                  <a:lnTo>
                    <a:pt x="544830" y="34290"/>
                  </a:lnTo>
                  <a:lnTo>
                    <a:pt x="565150" y="35560"/>
                  </a:lnTo>
                  <a:lnTo>
                    <a:pt x="584200" y="36830"/>
                  </a:lnTo>
                  <a:lnTo>
                    <a:pt x="623570" y="36830"/>
                  </a:lnTo>
                  <a:lnTo>
                    <a:pt x="645160" y="38100"/>
                  </a:lnTo>
                  <a:lnTo>
                    <a:pt x="664210" y="39370"/>
                  </a:lnTo>
                  <a:lnTo>
                    <a:pt x="681990" y="41910"/>
                  </a:lnTo>
                  <a:lnTo>
                    <a:pt x="701040" y="44450"/>
                  </a:lnTo>
                  <a:lnTo>
                    <a:pt x="716280" y="46990"/>
                  </a:lnTo>
                  <a:lnTo>
                    <a:pt x="731520" y="48260"/>
                  </a:lnTo>
                  <a:lnTo>
                    <a:pt x="746760" y="49530"/>
                  </a:lnTo>
                  <a:lnTo>
                    <a:pt x="760730" y="49530"/>
                  </a:lnTo>
                  <a:lnTo>
                    <a:pt x="793750" y="50800"/>
                  </a:lnTo>
                  <a:lnTo>
                    <a:pt x="805180" y="52070"/>
                  </a:lnTo>
                  <a:lnTo>
                    <a:pt x="815340" y="54610"/>
                  </a:lnTo>
                  <a:lnTo>
                    <a:pt x="822960" y="57150"/>
                  </a:lnTo>
                  <a:lnTo>
                    <a:pt x="831850" y="59690"/>
                  </a:lnTo>
                  <a:lnTo>
                    <a:pt x="842010" y="60960"/>
                  </a:lnTo>
                  <a:lnTo>
                    <a:pt x="889000" y="6350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6" name="Freeform 55"/>
            <p:cNvSpPr/>
            <p:nvPr/>
          </p:nvSpPr>
          <p:spPr>
            <a:xfrm>
              <a:off x="6845300" y="4064000"/>
              <a:ext cx="228601" cy="203201"/>
            </a:xfrm>
            <a:custGeom>
              <a:avLst/>
              <a:gdLst/>
              <a:ahLst/>
              <a:cxnLst/>
              <a:rect l="0" t="0" r="0" b="0"/>
              <a:pathLst>
                <a:path w="228601" h="203201">
                  <a:moveTo>
                    <a:pt x="0" y="50800"/>
                  </a:moveTo>
                  <a:lnTo>
                    <a:pt x="35560" y="15240"/>
                  </a:lnTo>
                  <a:lnTo>
                    <a:pt x="41910" y="10160"/>
                  </a:lnTo>
                  <a:lnTo>
                    <a:pt x="48260" y="6350"/>
                  </a:lnTo>
                  <a:lnTo>
                    <a:pt x="53340" y="5080"/>
                  </a:lnTo>
                  <a:lnTo>
                    <a:pt x="60960" y="2540"/>
                  </a:lnTo>
                  <a:lnTo>
                    <a:pt x="69850" y="2540"/>
                  </a:lnTo>
                  <a:lnTo>
                    <a:pt x="80010" y="1270"/>
                  </a:lnTo>
                  <a:lnTo>
                    <a:pt x="91440" y="1270"/>
                  </a:lnTo>
                  <a:lnTo>
                    <a:pt x="127000" y="0"/>
                  </a:lnTo>
                  <a:lnTo>
                    <a:pt x="172720" y="0"/>
                  </a:lnTo>
                  <a:lnTo>
                    <a:pt x="177800" y="3810"/>
                  </a:lnTo>
                  <a:lnTo>
                    <a:pt x="179070" y="11430"/>
                  </a:lnTo>
                  <a:lnTo>
                    <a:pt x="179070" y="20320"/>
                  </a:lnTo>
                  <a:lnTo>
                    <a:pt x="176530" y="27940"/>
                  </a:lnTo>
                  <a:lnTo>
                    <a:pt x="173990" y="34290"/>
                  </a:lnTo>
                  <a:lnTo>
                    <a:pt x="171450" y="39370"/>
                  </a:lnTo>
                  <a:lnTo>
                    <a:pt x="166370" y="45720"/>
                  </a:lnTo>
                  <a:lnTo>
                    <a:pt x="160020" y="53340"/>
                  </a:lnTo>
                  <a:lnTo>
                    <a:pt x="153670" y="60960"/>
                  </a:lnTo>
                  <a:lnTo>
                    <a:pt x="144780" y="68580"/>
                  </a:lnTo>
                  <a:lnTo>
                    <a:pt x="134620" y="77470"/>
                  </a:lnTo>
                  <a:lnTo>
                    <a:pt x="123190" y="85090"/>
                  </a:lnTo>
                  <a:lnTo>
                    <a:pt x="114300" y="91440"/>
                  </a:lnTo>
                  <a:lnTo>
                    <a:pt x="107950" y="97790"/>
                  </a:lnTo>
                  <a:lnTo>
                    <a:pt x="101600" y="102870"/>
                  </a:lnTo>
                  <a:lnTo>
                    <a:pt x="93980" y="110490"/>
                  </a:lnTo>
                  <a:lnTo>
                    <a:pt x="78740" y="124460"/>
                  </a:lnTo>
                  <a:lnTo>
                    <a:pt x="72390" y="132080"/>
                  </a:lnTo>
                  <a:lnTo>
                    <a:pt x="66040" y="140970"/>
                  </a:lnTo>
                  <a:lnTo>
                    <a:pt x="60960" y="148590"/>
                  </a:lnTo>
                  <a:lnTo>
                    <a:pt x="55880" y="156210"/>
                  </a:lnTo>
                  <a:lnTo>
                    <a:pt x="52070" y="161290"/>
                  </a:lnTo>
                  <a:lnTo>
                    <a:pt x="46990" y="166370"/>
                  </a:lnTo>
                  <a:lnTo>
                    <a:pt x="45720" y="171450"/>
                  </a:lnTo>
                  <a:lnTo>
                    <a:pt x="45720" y="176530"/>
                  </a:lnTo>
                  <a:lnTo>
                    <a:pt x="46990" y="181610"/>
                  </a:lnTo>
                  <a:lnTo>
                    <a:pt x="53340" y="184150"/>
                  </a:lnTo>
                  <a:lnTo>
                    <a:pt x="60960" y="186690"/>
                  </a:lnTo>
                  <a:lnTo>
                    <a:pt x="69850" y="187960"/>
                  </a:lnTo>
                  <a:lnTo>
                    <a:pt x="80010" y="189230"/>
                  </a:lnTo>
                  <a:lnTo>
                    <a:pt x="91440" y="189230"/>
                  </a:lnTo>
                  <a:lnTo>
                    <a:pt x="115570" y="190500"/>
                  </a:lnTo>
                  <a:lnTo>
                    <a:pt x="171450" y="190500"/>
                  </a:lnTo>
                  <a:lnTo>
                    <a:pt x="181610" y="191770"/>
                  </a:lnTo>
                  <a:lnTo>
                    <a:pt x="193040" y="194310"/>
                  </a:lnTo>
                  <a:lnTo>
                    <a:pt x="228600" y="20320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7" name="Freeform 56"/>
            <p:cNvSpPr/>
            <p:nvPr/>
          </p:nvSpPr>
          <p:spPr>
            <a:xfrm>
              <a:off x="7620000" y="3860800"/>
              <a:ext cx="203201" cy="25401"/>
            </a:xfrm>
            <a:custGeom>
              <a:avLst/>
              <a:gdLst/>
              <a:ahLst/>
              <a:cxnLst/>
              <a:rect l="0" t="0" r="0" b="0"/>
              <a:pathLst>
                <a:path w="203201" h="25401">
                  <a:moveTo>
                    <a:pt x="0" y="0"/>
                  </a:moveTo>
                  <a:lnTo>
                    <a:pt x="48260" y="0"/>
                  </a:lnTo>
                  <a:lnTo>
                    <a:pt x="63500" y="1270"/>
                  </a:lnTo>
                  <a:lnTo>
                    <a:pt x="78740" y="3810"/>
                  </a:lnTo>
                  <a:lnTo>
                    <a:pt x="95250" y="6350"/>
                  </a:lnTo>
                  <a:lnTo>
                    <a:pt x="107950" y="8890"/>
                  </a:lnTo>
                  <a:lnTo>
                    <a:pt x="120650" y="10160"/>
                  </a:lnTo>
                  <a:lnTo>
                    <a:pt x="130810" y="11430"/>
                  </a:lnTo>
                  <a:lnTo>
                    <a:pt x="142240" y="12700"/>
                  </a:lnTo>
                  <a:lnTo>
                    <a:pt x="153670" y="15240"/>
                  </a:lnTo>
                  <a:lnTo>
                    <a:pt x="203200" y="2540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8" name="Freeform 57"/>
            <p:cNvSpPr/>
            <p:nvPr/>
          </p:nvSpPr>
          <p:spPr>
            <a:xfrm>
              <a:off x="7620000" y="3975100"/>
              <a:ext cx="228601" cy="12701"/>
            </a:xfrm>
            <a:custGeom>
              <a:avLst/>
              <a:gdLst/>
              <a:ahLst/>
              <a:cxnLst/>
              <a:rect l="0" t="0" r="0" b="0"/>
              <a:pathLst>
                <a:path w="228601" h="12701">
                  <a:moveTo>
                    <a:pt x="0" y="0"/>
                  </a:moveTo>
                  <a:lnTo>
                    <a:pt x="109220" y="0"/>
                  </a:lnTo>
                  <a:lnTo>
                    <a:pt x="119380" y="1270"/>
                  </a:lnTo>
                  <a:lnTo>
                    <a:pt x="130810" y="3810"/>
                  </a:lnTo>
                  <a:lnTo>
                    <a:pt x="142240" y="6350"/>
                  </a:lnTo>
                  <a:lnTo>
                    <a:pt x="153670" y="8890"/>
                  </a:lnTo>
                  <a:lnTo>
                    <a:pt x="166370" y="10160"/>
                  </a:lnTo>
                  <a:lnTo>
                    <a:pt x="228600" y="1270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9" name="Freeform 58"/>
            <p:cNvSpPr/>
            <p:nvPr/>
          </p:nvSpPr>
          <p:spPr>
            <a:xfrm>
              <a:off x="8178800" y="3797300"/>
              <a:ext cx="233681" cy="327661"/>
            </a:xfrm>
            <a:custGeom>
              <a:avLst/>
              <a:gdLst/>
              <a:ahLst/>
              <a:cxnLst/>
              <a:rect l="0" t="0" r="0" b="0"/>
              <a:pathLst>
                <a:path w="233681" h="327661">
                  <a:moveTo>
                    <a:pt x="139700" y="0"/>
                  </a:moveTo>
                  <a:lnTo>
                    <a:pt x="73660" y="66040"/>
                  </a:lnTo>
                  <a:lnTo>
                    <a:pt x="69850" y="72390"/>
                  </a:lnTo>
                  <a:lnTo>
                    <a:pt x="64770" y="78740"/>
                  </a:lnTo>
                  <a:lnTo>
                    <a:pt x="59690" y="86360"/>
                  </a:lnTo>
                  <a:lnTo>
                    <a:pt x="55880" y="93980"/>
                  </a:lnTo>
                  <a:lnTo>
                    <a:pt x="46990" y="110490"/>
                  </a:lnTo>
                  <a:lnTo>
                    <a:pt x="41910" y="118110"/>
                  </a:lnTo>
                  <a:lnTo>
                    <a:pt x="38100" y="123190"/>
                  </a:lnTo>
                  <a:lnTo>
                    <a:pt x="34290" y="128270"/>
                  </a:lnTo>
                  <a:lnTo>
                    <a:pt x="29210" y="135890"/>
                  </a:lnTo>
                  <a:lnTo>
                    <a:pt x="25400" y="142240"/>
                  </a:lnTo>
                  <a:lnTo>
                    <a:pt x="21590" y="149860"/>
                  </a:lnTo>
                  <a:lnTo>
                    <a:pt x="12700" y="166370"/>
                  </a:lnTo>
                  <a:lnTo>
                    <a:pt x="8890" y="173990"/>
                  </a:lnTo>
                  <a:lnTo>
                    <a:pt x="5080" y="182880"/>
                  </a:lnTo>
                  <a:lnTo>
                    <a:pt x="3810" y="190500"/>
                  </a:lnTo>
                  <a:lnTo>
                    <a:pt x="2540" y="199390"/>
                  </a:lnTo>
                  <a:lnTo>
                    <a:pt x="1270" y="210820"/>
                  </a:lnTo>
                  <a:lnTo>
                    <a:pt x="1270" y="223520"/>
                  </a:lnTo>
                  <a:lnTo>
                    <a:pt x="0" y="265430"/>
                  </a:lnTo>
                  <a:lnTo>
                    <a:pt x="2540" y="273050"/>
                  </a:lnTo>
                  <a:lnTo>
                    <a:pt x="7620" y="280670"/>
                  </a:lnTo>
                  <a:lnTo>
                    <a:pt x="13970" y="288290"/>
                  </a:lnTo>
                  <a:lnTo>
                    <a:pt x="19050" y="295910"/>
                  </a:lnTo>
                  <a:lnTo>
                    <a:pt x="24130" y="300990"/>
                  </a:lnTo>
                  <a:lnTo>
                    <a:pt x="29210" y="307340"/>
                  </a:lnTo>
                  <a:lnTo>
                    <a:pt x="35560" y="311150"/>
                  </a:lnTo>
                  <a:lnTo>
                    <a:pt x="45720" y="316230"/>
                  </a:lnTo>
                  <a:lnTo>
                    <a:pt x="55880" y="321310"/>
                  </a:lnTo>
                  <a:lnTo>
                    <a:pt x="68580" y="323850"/>
                  </a:lnTo>
                  <a:lnTo>
                    <a:pt x="82550" y="326390"/>
                  </a:lnTo>
                  <a:lnTo>
                    <a:pt x="96520" y="327660"/>
                  </a:lnTo>
                  <a:lnTo>
                    <a:pt x="114300" y="326390"/>
                  </a:lnTo>
                  <a:lnTo>
                    <a:pt x="132080" y="325120"/>
                  </a:lnTo>
                  <a:lnTo>
                    <a:pt x="152400" y="322580"/>
                  </a:lnTo>
                  <a:lnTo>
                    <a:pt x="167640" y="320040"/>
                  </a:lnTo>
                  <a:lnTo>
                    <a:pt x="180340" y="316230"/>
                  </a:lnTo>
                  <a:lnTo>
                    <a:pt x="193040" y="312420"/>
                  </a:lnTo>
                  <a:lnTo>
                    <a:pt x="201930" y="306070"/>
                  </a:lnTo>
                  <a:lnTo>
                    <a:pt x="209550" y="297180"/>
                  </a:lnTo>
                  <a:lnTo>
                    <a:pt x="215900" y="287020"/>
                  </a:lnTo>
                  <a:lnTo>
                    <a:pt x="220980" y="276860"/>
                  </a:lnTo>
                  <a:lnTo>
                    <a:pt x="226060" y="267970"/>
                  </a:lnTo>
                  <a:lnTo>
                    <a:pt x="231140" y="259080"/>
                  </a:lnTo>
                  <a:lnTo>
                    <a:pt x="233680" y="248920"/>
                  </a:lnTo>
                  <a:lnTo>
                    <a:pt x="233680" y="237490"/>
                  </a:lnTo>
                  <a:lnTo>
                    <a:pt x="231140" y="226060"/>
                  </a:lnTo>
                  <a:lnTo>
                    <a:pt x="226060" y="218440"/>
                  </a:lnTo>
                  <a:lnTo>
                    <a:pt x="218440" y="213360"/>
                  </a:lnTo>
                  <a:lnTo>
                    <a:pt x="209550" y="209550"/>
                  </a:lnTo>
                  <a:lnTo>
                    <a:pt x="200660" y="205740"/>
                  </a:lnTo>
                  <a:lnTo>
                    <a:pt x="191770" y="201930"/>
                  </a:lnTo>
                  <a:lnTo>
                    <a:pt x="182880" y="198120"/>
                  </a:lnTo>
                  <a:lnTo>
                    <a:pt x="173990" y="196850"/>
                  </a:lnTo>
                  <a:lnTo>
                    <a:pt x="165100" y="198120"/>
                  </a:lnTo>
                  <a:lnTo>
                    <a:pt x="156210" y="199390"/>
                  </a:lnTo>
                  <a:lnTo>
                    <a:pt x="148590" y="201930"/>
                  </a:lnTo>
                  <a:lnTo>
                    <a:pt x="139700" y="205740"/>
                  </a:lnTo>
                  <a:lnTo>
                    <a:pt x="130810" y="208280"/>
                  </a:lnTo>
                  <a:lnTo>
                    <a:pt x="121920" y="214630"/>
                  </a:lnTo>
                  <a:lnTo>
                    <a:pt x="110490" y="219710"/>
                  </a:lnTo>
                  <a:lnTo>
                    <a:pt x="99060" y="227330"/>
                  </a:lnTo>
                  <a:lnTo>
                    <a:pt x="90170" y="236220"/>
                  </a:lnTo>
                  <a:lnTo>
                    <a:pt x="82550" y="246380"/>
                  </a:lnTo>
                  <a:lnTo>
                    <a:pt x="76200" y="257810"/>
                  </a:lnTo>
                  <a:lnTo>
                    <a:pt x="72390" y="269240"/>
                  </a:lnTo>
                  <a:lnTo>
                    <a:pt x="68580" y="280670"/>
                  </a:lnTo>
                  <a:lnTo>
                    <a:pt x="63500" y="31750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0" name="Freeform 59"/>
            <p:cNvSpPr/>
            <p:nvPr/>
          </p:nvSpPr>
          <p:spPr>
            <a:xfrm>
              <a:off x="8509000" y="3740150"/>
              <a:ext cx="152401" cy="374651"/>
            </a:xfrm>
            <a:custGeom>
              <a:avLst/>
              <a:gdLst/>
              <a:ahLst/>
              <a:cxnLst/>
              <a:rect l="0" t="0" r="0" b="0"/>
              <a:pathLst>
                <a:path w="152401" h="374651">
                  <a:moveTo>
                    <a:pt x="12700" y="374650"/>
                  </a:moveTo>
                  <a:lnTo>
                    <a:pt x="12700" y="266700"/>
                  </a:lnTo>
                  <a:lnTo>
                    <a:pt x="11430" y="251460"/>
                  </a:lnTo>
                  <a:lnTo>
                    <a:pt x="8890" y="237490"/>
                  </a:lnTo>
                  <a:lnTo>
                    <a:pt x="6350" y="223520"/>
                  </a:lnTo>
                  <a:lnTo>
                    <a:pt x="3810" y="212090"/>
                  </a:lnTo>
                  <a:lnTo>
                    <a:pt x="2540" y="201930"/>
                  </a:lnTo>
                  <a:lnTo>
                    <a:pt x="1270" y="191770"/>
                  </a:lnTo>
                  <a:lnTo>
                    <a:pt x="1270" y="179070"/>
                  </a:lnTo>
                  <a:lnTo>
                    <a:pt x="0" y="149860"/>
                  </a:lnTo>
                  <a:lnTo>
                    <a:pt x="0" y="59690"/>
                  </a:lnTo>
                  <a:lnTo>
                    <a:pt x="1270" y="46990"/>
                  </a:lnTo>
                  <a:lnTo>
                    <a:pt x="3810" y="36830"/>
                  </a:lnTo>
                  <a:lnTo>
                    <a:pt x="6350" y="26670"/>
                  </a:lnTo>
                  <a:lnTo>
                    <a:pt x="11430" y="20320"/>
                  </a:lnTo>
                  <a:lnTo>
                    <a:pt x="17780" y="15240"/>
                  </a:lnTo>
                  <a:lnTo>
                    <a:pt x="24130" y="12700"/>
                  </a:lnTo>
                  <a:lnTo>
                    <a:pt x="30480" y="8890"/>
                  </a:lnTo>
                  <a:lnTo>
                    <a:pt x="35560" y="5080"/>
                  </a:lnTo>
                  <a:lnTo>
                    <a:pt x="40640" y="1270"/>
                  </a:lnTo>
                  <a:lnTo>
                    <a:pt x="49530" y="0"/>
                  </a:lnTo>
                  <a:lnTo>
                    <a:pt x="60960" y="1270"/>
                  </a:lnTo>
                  <a:lnTo>
                    <a:pt x="74930" y="2540"/>
                  </a:lnTo>
                  <a:lnTo>
                    <a:pt x="86360" y="3810"/>
                  </a:lnTo>
                  <a:lnTo>
                    <a:pt x="97790" y="5080"/>
                  </a:lnTo>
                  <a:lnTo>
                    <a:pt x="106680" y="5080"/>
                  </a:lnTo>
                  <a:lnTo>
                    <a:pt x="116840" y="7620"/>
                  </a:lnTo>
                  <a:lnTo>
                    <a:pt x="125730" y="10160"/>
                  </a:lnTo>
                  <a:lnTo>
                    <a:pt x="152400" y="1905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1" name="Freeform 60"/>
            <p:cNvSpPr/>
            <p:nvPr/>
          </p:nvSpPr>
          <p:spPr>
            <a:xfrm>
              <a:off x="8420100" y="3873500"/>
              <a:ext cx="203201" cy="50801"/>
            </a:xfrm>
            <a:custGeom>
              <a:avLst/>
              <a:gdLst/>
              <a:ahLst/>
              <a:cxnLst/>
              <a:rect l="0" t="0" r="0" b="0"/>
              <a:pathLst>
                <a:path w="203201" h="50801">
                  <a:moveTo>
                    <a:pt x="0" y="0"/>
                  </a:moveTo>
                  <a:lnTo>
                    <a:pt x="6350" y="0"/>
                  </a:lnTo>
                  <a:lnTo>
                    <a:pt x="11430" y="1270"/>
                  </a:lnTo>
                  <a:lnTo>
                    <a:pt x="17780" y="3810"/>
                  </a:lnTo>
                  <a:lnTo>
                    <a:pt x="24130" y="6350"/>
                  </a:lnTo>
                  <a:lnTo>
                    <a:pt x="33020" y="8890"/>
                  </a:lnTo>
                  <a:lnTo>
                    <a:pt x="43180" y="10160"/>
                  </a:lnTo>
                  <a:lnTo>
                    <a:pt x="54610" y="11430"/>
                  </a:lnTo>
                  <a:lnTo>
                    <a:pt x="63500" y="12700"/>
                  </a:lnTo>
                  <a:lnTo>
                    <a:pt x="69850" y="15240"/>
                  </a:lnTo>
                  <a:lnTo>
                    <a:pt x="76200" y="19050"/>
                  </a:lnTo>
                  <a:lnTo>
                    <a:pt x="85090" y="21590"/>
                  </a:lnTo>
                  <a:lnTo>
                    <a:pt x="95250" y="22860"/>
                  </a:lnTo>
                  <a:lnTo>
                    <a:pt x="105410" y="22860"/>
                  </a:lnTo>
                  <a:lnTo>
                    <a:pt x="115570" y="24130"/>
                  </a:lnTo>
                  <a:lnTo>
                    <a:pt x="134620" y="25400"/>
                  </a:lnTo>
                  <a:lnTo>
                    <a:pt x="143510" y="26670"/>
                  </a:lnTo>
                  <a:lnTo>
                    <a:pt x="152400" y="29210"/>
                  </a:lnTo>
                  <a:lnTo>
                    <a:pt x="160020" y="31750"/>
                  </a:lnTo>
                  <a:lnTo>
                    <a:pt x="168910" y="35560"/>
                  </a:lnTo>
                  <a:lnTo>
                    <a:pt x="177800" y="39370"/>
                  </a:lnTo>
                  <a:lnTo>
                    <a:pt x="203200" y="5080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2" name="Freeform 61"/>
            <p:cNvSpPr/>
            <p:nvPr/>
          </p:nvSpPr>
          <p:spPr>
            <a:xfrm>
              <a:off x="8636000" y="3873500"/>
              <a:ext cx="25401" cy="190501"/>
            </a:xfrm>
            <a:custGeom>
              <a:avLst/>
              <a:gdLst/>
              <a:ahLst/>
              <a:cxnLst/>
              <a:rect l="0" t="0" r="0" b="0"/>
              <a:pathLst>
                <a:path w="25401" h="190501">
                  <a:moveTo>
                    <a:pt x="25400" y="0"/>
                  </a:moveTo>
                  <a:lnTo>
                    <a:pt x="25400" y="13970"/>
                  </a:lnTo>
                  <a:lnTo>
                    <a:pt x="24130" y="21590"/>
                  </a:lnTo>
                  <a:lnTo>
                    <a:pt x="21590" y="31750"/>
                  </a:lnTo>
                  <a:lnTo>
                    <a:pt x="15240" y="54610"/>
                  </a:lnTo>
                  <a:lnTo>
                    <a:pt x="7620" y="83820"/>
                  </a:lnTo>
                  <a:lnTo>
                    <a:pt x="5080" y="97790"/>
                  </a:lnTo>
                  <a:lnTo>
                    <a:pt x="3810" y="111760"/>
                  </a:lnTo>
                  <a:lnTo>
                    <a:pt x="2540" y="125730"/>
                  </a:lnTo>
                  <a:lnTo>
                    <a:pt x="1270" y="138430"/>
                  </a:lnTo>
                  <a:lnTo>
                    <a:pt x="0" y="19050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3" name="Freeform 62"/>
            <p:cNvSpPr/>
            <p:nvPr/>
          </p:nvSpPr>
          <p:spPr>
            <a:xfrm>
              <a:off x="8547100" y="3962400"/>
              <a:ext cx="114301" cy="1"/>
            </a:xfrm>
            <a:custGeom>
              <a:avLst/>
              <a:gdLst/>
              <a:ahLst/>
              <a:cxnLst/>
              <a:rect l="0" t="0" r="0" b="0"/>
              <a:pathLst>
                <a:path w="114301" h="1">
                  <a:moveTo>
                    <a:pt x="0" y="0"/>
                  </a:moveTo>
                  <a:lnTo>
                    <a:pt x="114300" y="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4" name="Freeform 63"/>
            <p:cNvSpPr/>
            <p:nvPr/>
          </p:nvSpPr>
          <p:spPr>
            <a:xfrm>
              <a:off x="8737600" y="3608070"/>
              <a:ext cx="266701" cy="138431"/>
            </a:xfrm>
            <a:custGeom>
              <a:avLst/>
              <a:gdLst/>
              <a:ahLst/>
              <a:cxnLst/>
              <a:rect l="0" t="0" r="0" b="0"/>
              <a:pathLst>
                <a:path w="266701" h="138431">
                  <a:moveTo>
                    <a:pt x="0" y="24130"/>
                  </a:moveTo>
                  <a:lnTo>
                    <a:pt x="20320" y="10160"/>
                  </a:lnTo>
                  <a:lnTo>
                    <a:pt x="30480" y="6350"/>
                  </a:lnTo>
                  <a:lnTo>
                    <a:pt x="41910" y="3810"/>
                  </a:lnTo>
                  <a:lnTo>
                    <a:pt x="53340" y="2540"/>
                  </a:lnTo>
                  <a:lnTo>
                    <a:pt x="64770" y="1270"/>
                  </a:lnTo>
                  <a:lnTo>
                    <a:pt x="77470" y="0"/>
                  </a:lnTo>
                  <a:lnTo>
                    <a:pt x="90170" y="0"/>
                  </a:lnTo>
                  <a:lnTo>
                    <a:pt x="99060" y="1270"/>
                  </a:lnTo>
                  <a:lnTo>
                    <a:pt x="106680" y="2540"/>
                  </a:lnTo>
                  <a:lnTo>
                    <a:pt x="114300" y="6350"/>
                  </a:lnTo>
                  <a:lnTo>
                    <a:pt x="121920" y="8890"/>
                  </a:lnTo>
                  <a:lnTo>
                    <a:pt x="143510" y="16510"/>
                  </a:lnTo>
                  <a:lnTo>
                    <a:pt x="148590" y="20320"/>
                  </a:lnTo>
                  <a:lnTo>
                    <a:pt x="151130" y="24130"/>
                  </a:lnTo>
                  <a:lnTo>
                    <a:pt x="152400" y="29210"/>
                  </a:lnTo>
                  <a:lnTo>
                    <a:pt x="149860" y="35560"/>
                  </a:lnTo>
                  <a:lnTo>
                    <a:pt x="144780" y="44450"/>
                  </a:lnTo>
                  <a:lnTo>
                    <a:pt x="138430" y="54610"/>
                  </a:lnTo>
                  <a:lnTo>
                    <a:pt x="130810" y="60960"/>
                  </a:lnTo>
                  <a:lnTo>
                    <a:pt x="120650" y="66040"/>
                  </a:lnTo>
                  <a:lnTo>
                    <a:pt x="110490" y="68580"/>
                  </a:lnTo>
                  <a:lnTo>
                    <a:pt x="100330" y="72390"/>
                  </a:lnTo>
                  <a:lnTo>
                    <a:pt x="91440" y="76200"/>
                  </a:lnTo>
                  <a:lnTo>
                    <a:pt x="81280" y="80010"/>
                  </a:lnTo>
                  <a:lnTo>
                    <a:pt x="76200" y="85090"/>
                  </a:lnTo>
                  <a:lnTo>
                    <a:pt x="71120" y="91440"/>
                  </a:lnTo>
                  <a:lnTo>
                    <a:pt x="68580" y="99060"/>
                  </a:lnTo>
                  <a:lnTo>
                    <a:pt x="69850" y="105410"/>
                  </a:lnTo>
                  <a:lnTo>
                    <a:pt x="73660" y="110490"/>
                  </a:lnTo>
                  <a:lnTo>
                    <a:pt x="78740" y="115570"/>
                  </a:lnTo>
                  <a:lnTo>
                    <a:pt x="86360" y="120650"/>
                  </a:lnTo>
                  <a:lnTo>
                    <a:pt x="95250" y="124460"/>
                  </a:lnTo>
                  <a:lnTo>
                    <a:pt x="106680" y="129540"/>
                  </a:lnTo>
                  <a:lnTo>
                    <a:pt x="115570" y="132080"/>
                  </a:lnTo>
                  <a:lnTo>
                    <a:pt x="125730" y="134620"/>
                  </a:lnTo>
                  <a:lnTo>
                    <a:pt x="134620" y="135890"/>
                  </a:lnTo>
                  <a:lnTo>
                    <a:pt x="144780" y="137160"/>
                  </a:lnTo>
                  <a:lnTo>
                    <a:pt x="156210" y="137160"/>
                  </a:lnTo>
                  <a:lnTo>
                    <a:pt x="177800" y="138430"/>
                  </a:lnTo>
                  <a:lnTo>
                    <a:pt x="218440" y="138430"/>
                  </a:lnTo>
                  <a:lnTo>
                    <a:pt x="266700" y="13843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5" name="Freeform 64"/>
            <p:cNvSpPr/>
            <p:nvPr/>
          </p:nvSpPr>
          <p:spPr>
            <a:xfrm>
              <a:off x="8017510" y="4305300"/>
              <a:ext cx="217171" cy="289561"/>
            </a:xfrm>
            <a:custGeom>
              <a:avLst/>
              <a:gdLst/>
              <a:ahLst/>
              <a:cxnLst/>
              <a:rect l="0" t="0" r="0" b="0"/>
              <a:pathLst>
                <a:path w="217171" h="289561">
                  <a:moveTo>
                    <a:pt x="161290" y="0"/>
                  </a:moveTo>
                  <a:lnTo>
                    <a:pt x="147320" y="6350"/>
                  </a:lnTo>
                  <a:lnTo>
                    <a:pt x="140970" y="11430"/>
                  </a:lnTo>
                  <a:lnTo>
                    <a:pt x="133350" y="17780"/>
                  </a:lnTo>
                  <a:lnTo>
                    <a:pt x="125730" y="24130"/>
                  </a:lnTo>
                  <a:lnTo>
                    <a:pt x="120650" y="31750"/>
                  </a:lnTo>
                  <a:lnTo>
                    <a:pt x="116840" y="39370"/>
                  </a:lnTo>
                  <a:lnTo>
                    <a:pt x="115570" y="46990"/>
                  </a:lnTo>
                  <a:lnTo>
                    <a:pt x="110490" y="53340"/>
                  </a:lnTo>
                  <a:lnTo>
                    <a:pt x="105410" y="55880"/>
                  </a:lnTo>
                  <a:lnTo>
                    <a:pt x="97790" y="58420"/>
                  </a:lnTo>
                  <a:lnTo>
                    <a:pt x="91440" y="63500"/>
                  </a:lnTo>
                  <a:lnTo>
                    <a:pt x="83820" y="68580"/>
                  </a:lnTo>
                  <a:lnTo>
                    <a:pt x="74930" y="76200"/>
                  </a:lnTo>
                  <a:lnTo>
                    <a:pt x="68580" y="82550"/>
                  </a:lnTo>
                  <a:lnTo>
                    <a:pt x="63500" y="90170"/>
                  </a:lnTo>
                  <a:lnTo>
                    <a:pt x="57150" y="99060"/>
                  </a:lnTo>
                  <a:lnTo>
                    <a:pt x="52070" y="105410"/>
                  </a:lnTo>
                  <a:lnTo>
                    <a:pt x="48260" y="110490"/>
                  </a:lnTo>
                  <a:lnTo>
                    <a:pt x="43180" y="116840"/>
                  </a:lnTo>
                  <a:lnTo>
                    <a:pt x="39370" y="123190"/>
                  </a:lnTo>
                  <a:lnTo>
                    <a:pt x="34290" y="129540"/>
                  </a:lnTo>
                  <a:lnTo>
                    <a:pt x="30480" y="137160"/>
                  </a:lnTo>
                  <a:lnTo>
                    <a:pt x="24130" y="144780"/>
                  </a:lnTo>
                  <a:lnTo>
                    <a:pt x="17780" y="153670"/>
                  </a:lnTo>
                  <a:lnTo>
                    <a:pt x="10160" y="161290"/>
                  </a:lnTo>
                  <a:lnTo>
                    <a:pt x="6350" y="171450"/>
                  </a:lnTo>
                  <a:lnTo>
                    <a:pt x="2540" y="181610"/>
                  </a:lnTo>
                  <a:lnTo>
                    <a:pt x="0" y="193040"/>
                  </a:lnTo>
                  <a:lnTo>
                    <a:pt x="0" y="203200"/>
                  </a:lnTo>
                  <a:lnTo>
                    <a:pt x="1270" y="213360"/>
                  </a:lnTo>
                  <a:lnTo>
                    <a:pt x="3810" y="222250"/>
                  </a:lnTo>
                  <a:lnTo>
                    <a:pt x="10160" y="231140"/>
                  </a:lnTo>
                  <a:lnTo>
                    <a:pt x="17780" y="240030"/>
                  </a:lnTo>
                  <a:lnTo>
                    <a:pt x="35560" y="256540"/>
                  </a:lnTo>
                  <a:lnTo>
                    <a:pt x="48260" y="267970"/>
                  </a:lnTo>
                  <a:lnTo>
                    <a:pt x="54610" y="273050"/>
                  </a:lnTo>
                  <a:lnTo>
                    <a:pt x="62230" y="278130"/>
                  </a:lnTo>
                  <a:lnTo>
                    <a:pt x="69850" y="283210"/>
                  </a:lnTo>
                  <a:lnTo>
                    <a:pt x="77470" y="285750"/>
                  </a:lnTo>
                  <a:lnTo>
                    <a:pt x="86360" y="288290"/>
                  </a:lnTo>
                  <a:lnTo>
                    <a:pt x="93980" y="289560"/>
                  </a:lnTo>
                  <a:lnTo>
                    <a:pt x="102870" y="288290"/>
                  </a:lnTo>
                  <a:lnTo>
                    <a:pt x="110490" y="287020"/>
                  </a:lnTo>
                  <a:lnTo>
                    <a:pt x="129540" y="281940"/>
                  </a:lnTo>
                  <a:lnTo>
                    <a:pt x="151130" y="274320"/>
                  </a:lnTo>
                  <a:lnTo>
                    <a:pt x="161290" y="269240"/>
                  </a:lnTo>
                  <a:lnTo>
                    <a:pt x="171450" y="262890"/>
                  </a:lnTo>
                  <a:lnTo>
                    <a:pt x="180340" y="255270"/>
                  </a:lnTo>
                  <a:lnTo>
                    <a:pt x="187960" y="248920"/>
                  </a:lnTo>
                  <a:lnTo>
                    <a:pt x="194310" y="243840"/>
                  </a:lnTo>
                  <a:lnTo>
                    <a:pt x="200660" y="238760"/>
                  </a:lnTo>
                  <a:lnTo>
                    <a:pt x="205740" y="231140"/>
                  </a:lnTo>
                  <a:lnTo>
                    <a:pt x="210820" y="222250"/>
                  </a:lnTo>
                  <a:lnTo>
                    <a:pt x="215900" y="210820"/>
                  </a:lnTo>
                  <a:lnTo>
                    <a:pt x="217170" y="203200"/>
                  </a:lnTo>
                  <a:lnTo>
                    <a:pt x="217170" y="195580"/>
                  </a:lnTo>
                  <a:lnTo>
                    <a:pt x="215900" y="190500"/>
                  </a:lnTo>
                  <a:lnTo>
                    <a:pt x="210820" y="182880"/>
                  </a:lnTo>
                  <a:lnTo>
                    <a:pt x="205740" y="175260"/>
                  </a:lnTo>
                  <a:lnTo>
                    <a:pt x="199390" y="167640"/>
                  </a:lnTo>
                  <a:lnTo>
                    <a:pt x="193040" y="163830"/>
                  </a:lnTo>
                  <a:lnTo>
                    <a:pt x="185420" y="162560"/>
                  </a:lnTo>
                  <a:lnTo>
                    <a:pt x="176530" y="163830"/>
                  </a:lnTo>
                  <a:lnTo>
                    <a:pt x="168910" y="165100"/>
                  </a:lnTo>
                  <a:lnTo>
                    <a:pt x="161290" y="167640"/>
                  </a:lnTo>
                  <a:lnTo>
                    <a:pt x="152400" y="171450"/>
                  </a:lnTo>
                  <a:lnTo>
                    <a:pt x="143510" y="175260"/>
                  </a:lnTo>
                  <a:lnTo>
                    <a:pt x="127000" y="182880"/>
                  </a:lnTo>
                  <a:lnTo>
                    <a:pt x="121920" y="189230"/>
                  </a:lnTo>
                  <a:lnTo>
                    <a:pt x="118110" y="198120"/>
                  </a:lnTo>
                  <a:lnTo>
                    <a:pt x="115570" y="208280"/>
                  </a:lnTo>
                  <a:lnTo>
                    <a:pt x="114300" y="218440"/>
                  </a:lnTo>
                  <a:lnTo>
                    <a:pt x="113030" y="227330"/>
                  </a:lnTo>
                  <a:lnTo>
                    <a:pt x="110490" y="25400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6" name="Freeform 65"/>
            <p:cNvSpPr/>
            <p:nvPr/>
          </p:nvSpPr>
          <p:spPr>
            <a:xfrm>
              <a:off x="8343900" y="4300220"/>
              <a:ext cx="139701" cy="309881"/>
            </a:xfrm>
            <a:custGeom>
              <a:avLst/>
              <a:gdLst/>
              <a:ahLst/>
              <a:cxnLst/>
              <a:rect l="0" t="0" r="0" b="0"/>
              <a:pathLst>
                <a:path w="139701" h="309881">
                  <a:moveTo>
                    <a:pt x="12700" y="309880"/>
                  </a:moveTo>
                  <a:lnTo>
                    <a:pt x="12700" y="289560"/>
                  </a:lnTo>
                  <a:lnTo>
                    <a:pt x="13970" y="280670"/>
                  </a:lnTo>
                  <a:lnTo>
                    <a:pt x="16510" y="271780"/>
                  </a:lnTo>
                  <a:lnTo>
                    <a:pt x="19050" y="264160"/>
                  </a:lnTo>
                  <a:lnTo>
                    <a:pt x="21590" y="254000"/>
                  </a:lnTo>
                  <a:lnTo>
                    <a:pt x="22860" y="242570"/>
                  </a:lnTo>
                  <a:lnTo>
                    <a:pt x="24130" y="231140"/>
                  </a:lnTo>
                  <a:lnTo>
                    <a:pt x="22860" y="219710"/>
                  </a:lnTo>
                  <a:lnTo>
                    <a:pt x="20320" y="207010"/>
                  </a:lnTo>
                  <a:lnTo>
                    <a:pt x="17780" y="194310"/>
                  </a:lnTo>
                  <a:lnTo>
                    <a:pt x="16510" y="182880"/>
                  </a:lnTo>
                  <a:lnTo>
                    <a:pt x="15240" y="170180"/>
                  </a:lnTo>
                  <a:lnTo>
                    <a:pt x="13970" y="157480"/>
                  </a:lnTo>
                  <a:lnTo>
                    <a:pt x="12700" y="144780"/>
                  </a:lnTo>
                  <a:lnTo>
                    <a:pt x="10160" y="132080"/>
                  </a:lnTo>
                  <a:lnTo>
                    <a:pt x="6350" y="119380"/>
                  </a:lnTo>
                  <a:lnTo>
                    <a:pt x="3810" y="106680"/>
                  </a:lnTo>
                  <a:lnTo>
                    <a:pt x="2540" y="93980"/>
                  </a:lnTo>
                  <a:lnTo>
                    <a:pt x="2540" y="81280"/>
                  </a:lnTo>
                  <a:lnTo>
                    <a:pt x="1270" y="68580"/>
                  </a:lnTo>
                  <a:lnTo>
                    <a:pt x="0" y="43180"/>
                  </a:lnTo>
                  <a:lnTo>
                    <a:pt x="3810" y="33020"/>
                  </a:lnTo>
                  <a:lnTo>
                    <a:pt x="7620" y="25400"/>
                  </a:lnTo>
                  <a:lnTo>
                    <a:pt x="13970" y="19050"/>
                  </a:lnTo>
                  <a:lnTo>
                    <a:pt x="24130" y="7620"/>
                  </a:lnTo>
                  <a:lnTo>
                    <a:pt x="29210" y="2540"/>
                  </a:lnTo>
                  <a:lnTo>
                    <a:pt x="35560" y="0"/>
                  </a:lnTo>
                  <a:lnTo>
                    <a:pt x="45720" y="0"/>
                  </a:lnTo>
                  <a:lnTo>
                    <a:pt x="55880" y="2540"/>
                  </a:lnTo>
                  <a:lnTo>
                    <a:pt x="66040" y="2540"/>
                  </a:lnTo>
                  <a:lnTo>
                    <a:pt x="78740" y="3810"/>
                  </a:lnTo>
                  <a:lnTo>
                    <a:pt x="90170" y="3810"/>
                  </a:lnTo>
                  <a:lnTo>
                    <a:pt x="101600" y="6350"/>
                  </a:lnTo>
                  <a:lnTo>
                    <a:pt x="111760" y="8890"/>
                  </a:lnTo>
                  <a:lnTo>
                    <a:pt x="139700" y="3048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7" name="Freeform 66"/>
            <p:cNvSpPr/>
            <p:nvPr/>
          </p:nvSpPr>
          <p:spPr>
            <a:xfrm>
              <a:off x="8305800" y="4406900"/>
              <a:ext cx="152401" cy="38101"/>
            </a:xfrm>
            <a:custGeom>
              <a:avLst/>
              <a:gdLst/>
              <a:ahLst/>
              <a:cxnLst/>
              <a:rect l="0" t="0" r="0" b="0"/>
              <a:pathLst>
                <a:path w="152401" h="38101">
                  <a:moveTo>
                    <a:pt x="0" y="0"/>
                  </a:moveTo>
                  <a:lnTo>
                    <a:pt x="20320" y="6350"/>
                  </a:lnTo>
                  <a:lnTo>
                    <a:pt x="29210" y="10160"/>
                  </a:lnTo>
                  <a:lnTo>
                    <a:pt x="38100" y="13970"/>
                  </a:lnTo>
                  <a:lnTo>
                    <a:pt x="45720" y="17780"/>
                  </a:lnTo>
                  <a:lnTo>
                    <a:pt x="59690" y="20320"/>
                  </a:lnTo>
                  <a:lnTo>
                    <a:pt x="74930" y="21590"/>
                  </a:lnTo>
                  <a:lnTo>
                    <a:pt x="92710" y="22860"/>
                  </a:lnTo>
                  <a:lnTo>
                    <a:pt x="106680" y="25400"/>
                  </a:lnTo>
                  <a:lnTo>
                    <a:pt x="119380" y="27940"/>
                  </a:lnTo>
                  <a:lnTo>
                    <a:pt x="152400" y="3810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8" name="Freeform 67"/>
            <p:cNvSpPr/>
            <p:nvPr/>
          </p:nvSpPr>
          <p:spPr>
            <a:xfrm>
              <a:off x="8585200" y="4368800"/>
              <a:ext cx="50801" cy="203201"/>
            </a:xfrm>
            <a:custGeom>
              <a:avLst/>
              <a:gdLst/>
              <a:ahLst/>
              <a:cxnLst/>
              <a:rect l="0" t="0" r="0" b="0"/>
              <a:pathLst>
                <a:path w="50801" h="203201">
                  <a:moveTo>
                    <a:pt x="50800" y="0"/>
                  </a:moveTo>
                  <a:lnTo>
                    <a:pt x="44450" y="13970"/>
                  </a:lnTo>
                  <a:lnTo>
                    <a:pt x="40640" y="21590"/>
                  </a:lnTo>
                  <a:lnTo>
                    <a:pt x="36830" y="31750"/>
                  </a:lnTo>
                  <a:lnTo>
                    <a:pt x="33020" y="41910"/>
                  </a:lnTo>
                  <a:lnTo>
                    <a:pt x="30480" y="52070"/>
                  </a:lnTo>
                  <a:lnTo>
                    <a:pt x="29210" y="60960"/>
                  </a:lnTo>
                  <a:lnTo>
                    <a:pt x="27940" y="71120"/>
                  </a:lnTo>
                  <a:lnTo>
                    <a:pt x="26670" y="80010"/>
                  </a:lnTo>
                  <a:lnTo>
                    <a:pt x="26670" y="88900"/>
                  </a:lnTo>
                  <a:lnTo>
                    <a:pt x="26670" y="96520"/>
                  </a:lnTo>
                  <a:lnTo>
                    <a:pt x="24130" y="106680"/>
                  </a:lnTo>
                  <a:lnTo>
                    <a:pt x="21590" y="118110"/>
                  </a:lnTo>
                  <a:lnTo>
                    <a:pt x="19050" y="129540"/>
                  </a:lnTo>
                  <a:lnTo>
                    <a:pt x="11430" y="153670"/>
                  </a:lnTo>
                  <a:lnTo>
                    <a:pt x="0" y="20320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9" name="Freeform 68"/>
            <p:cNvSpPr/>
            <p:nvPr/>
          </p:nvSpPr>
          <p:spPr>
            <a:xfrm>
              <a:off x="8509000" y="4470400"/>
              <a:ext cx="152401" cy="12701"/>
            </a:xfrm>
            <a:custGeom>
              <a:avLst/>
              <a:gdLst/>
              <a:ahLst/>
              <a:cxnLst/>
              <a:rect l="0" t="0" r="0" b="0"/>
              <a:pathLst>
                <a:path w="152401" h="12701">
                  <a:moveTo>
                    <a:pt x="0" y="0"/>
                  </a:moveTo>
                  <a:lnTo>
                    <a:pt x="20320" y="0"/>
                  </a:lnTo>
                  <a:lnTo>
                    <a:pt x="30480" y="1270"/>
                  </a:lnTo>
                  <a:lnTo>
                    <a:pt x="41910" y="3810"/>
                  </a:lnTo>
                  <a:lnTo>
                    <a:pt x="53340" y="6350"/>
                  </a:lnTo>
                  <a:lnTo>
                    <a:pt x="63500" y="8890"/>
                  </a:lnTo>
                  <a:lnTo>
                    <a:pt x="73660" y="10160"/>
                  </a:lnTo>
                  <a:lnTo>
                    <a:pt x="82550" y="11430"/>
                  </a:lnTo>
                  <a:lnTo>
                    <a:pt x="95250" y="11430"/>
                  </a:lnTo>
                  <a:lnTo>
                    <a:pt x="152400" y="1270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0" name="Freeform 69"/>
            <p:cNvSpPr/>
            <p:nvPr/>
          </p:nvSpPr>
          <p:spPr>
            <a:xfrm>
              <a:off x="8699500" y="4185920"/>
              <a:ext cx="152401" cy="119381"/>
            </a:xfrm>
            <a:custGeom>
              <a:avLst/>
              <a:gdLst/>
              <a:ahLst/>
              <a:cxnLst/>
              <a:rect l="0" t="0" r="0" b="0"/>
              <a:pathLst>
                <a:path w="152401" h="119381">
                  <a:moveTo>
                    <a:pt x="0" y="43180"/>
                  </a:moveTo>
                  <a:lnTo>
                    <a:pt x="13970" y="29210"/>
                  </a:lnTo>
                  <a:lnTo>
                    <a:pt x="20320" y="24130"/>
                  </a:lnTo>
                  <a:lnTo>
                    <a:pt x="27940" y="19050"/>
                  </a:lnTo>
                  <a:lnTo>
                    <a:pt x="35560" y="13970"/>
                  </a:lnTo>
                  <a:lnTo>
                    <a:pt x="43180" y="10160"/>
                  </a:lnTo>
                  <a:lnTo>
                    <a:pt x="59690" y="1270"/>
                  </a:lnTo>
                  <a:lnTo>
                    <a:pt x="68580" y="0"/>
                  </a:lnTo>
                  <a:lnTo>
                    <a:pt x="76200" y="0"/>
                  </a:lnTo>
                  <a:lnTo>
                    <a:pt x="85090" y="1270"/>
                  </a:lnTo>
                  <a:lnTo>
                    <a:pt x="90170" y="5080"/>
                  </a:lnTo>
                  <a:lnTo>
                    <a:pt x="93980" y="11430"/>
                  </a:lnTo>
                  <a:lnTo>
                    <a:pt x="96520" y="17780"/>
                  </a:lnTo>
                  <a:lnTo>
                    <a:pt x="96520" y="22860"/>
                  </a:lnTo>
                  <a:lnTo>
                    <a:pt x="95250" y="27940"/>
                  </a:lnTo>
                  <a:lnTo>
                    <a:pt x="93980" y="33020"/>
                  </a:lnTo>
                  <a:lnTo>
                    <a:pt x="88900" y="38100"/>
                  </a:lnTo>
                  <a:lnTo>
                    <a:pt x="83820" y="43180"/>
                  </a:lnTo>
                  <a:lnTo>
                    <a:pt x="76200" y="46990"/>
                  </a:lnTo>
                  <a:lnTo>
                    <a:pt x="71120" y="50800"/>
                  </a:lnTo>
                  <a:lnTo>
                    <a:pt x="66040" y="55880"/>
                  </a:lnTo>
                  <a:lnTo>
                    <a:pt x="60960" y="59690"/>
                  </a:lnTo>
                  <a:lnTo>
                    <a:pt x="58420" y="66040"/>
                  </a:lnTo>
                  <a:lnTo>
                    <a:pt x="58420" y="72390"/>
                  </a:lnTo>
                  <a:lnTo>
                    <a:pt x="60960" y="80010"/>
                  </a:lnTo>
                  <a:lnTo>
                    <a:pt x="66040" y="87630"/>
                  </a:lnTo>
                  <a:lnTo>
                    <a:pt x="73660" y="95250"/>
                  </a:lnTo>
                  <a:lnTo>
                    <a:pt x="82550" y="102870"/>
                  </a:lnTo>
                  <a:lnTo>
                    <a:pt x="92710" y="107950"/>
                  </a:lnTo>
                  <a:lnTo>
                    <a:pt x="104140" y="111760"/>
                  </a:lnTo>
                  <a:lnTo>
                    <a:pt x="152400" y="11938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1" name="Freeform 70"/>
            <p:cNvSpPr/>
            <p:nvPr/>
          </p:nvSpPr>
          <p:spPr>
            <a:xfrm>
              <a:off x="3420110" y="4155440"/>
              <a:ext cx="212091" cy="306071"/>
            </a:xfrm>
            <a:custGeom>
              <a:avLst/>
              <a:gdLst/>
              <a:ahLst/>
              <a:cxnLst/>
              <a:rect l="0" t="0" r="0" b="0"/>
              <a:pathLst>
                <a:path w="212091" h="306071">
                  <a:moveTo>
                    <a:pt x="212090" y="86360"/>
                  </a:moveTo>
                  <a:lnTo>
                    <a:pt x="205740" y="80010"/>
                  </a:lnTo>
                  <a:lnTo>
                    <a:pt x="201930" y="73660"/>
                  </a:lnTo>
                  <a:lnTo>
                    <a:pt x="198120" y="64770"/>
                  </a:lnTo>
                  <a:lnTo>
                    <a:pt x="194310" y="54610"/>
                  </a:lnTo>
                  <a:lnTo>
                    <a:pt x="189230" y="46990"/>
                  </a:lnTo>
                  <a:lnTo>
                    <a:pt x="182880" y="40640"/>
                  </a:lnTo>
                  <a:lnTo>
                    <a:pt x="175260" y="34290"/>
                  </a:lnTo>
                  <a:lnTo>
                    <a:pt x="167640" y="29210"/>
                  </a:lnTo>
                  <a:lnTo>
                    <a:pt x="160020" y="24130"/>
                  </a:lnTo>
                  <a:lnTo>
                    <a:pt x="152400" y="19050"/>
                  </a:lnTo>
                  <a:lnTo>
                    <a:pt x="140970" y="15240"/>
                  </a:lnTo>
                  <a:lnTo>
                    <a:pt x="128270" y="10160"/>
                  </a:lnTo>
                  <a:lnTo>
                    <a:pt x="114300" y="6350"/>
                  </a:lnTo>
                  <a:lnTo>
                    <a:pt x="101600" y="3810"/>
                  </a:lnTo>
                  <a:lnTo>
                    <a:pt x="90170" y="1270"/>
                  </a:lnTo>
                  <a:lnTo>
                    <a:pt x="80010" y="0"/>
                  </a:lnTo>
                  <a:lnTo>
                    <a:pt x="69850" y="0"/>
                  </a:lnTo>
                  <a:lnTo>
                    <a:pt x="60960" y="2540"/>
                  </a:lnTo>
                  <a:lnTo>
                    <a:pt x="52070" y="5080"/>
                  </a:lnTo>
                  <a:lnTo>
                    <a:pt x="44450" y="7620"/>
                  </a:lnTo>
                  <a:lnTo>
                    <a:pt x="38100" y="11430"/>
                  </a:lnTo>
                  <a:lnTo>
                    <a:pt x="33020" y="15240"/>
                  </a:lnTo>
                  <a:lnTo>
                    <a:pt x="27940" y="19050"/>
                  </a:lnTo>
                  <a:lnTo>
                    <a:pt x="22860" y="22860"/>
                  </a:lnTo>
                  <a:lnTo>
                    <a:pt x="17780" y="27940"/>
                  </a:lnTo>
                  <a:lnTo>
                    <a:pt x="13970" y="33020"/>
                  </a:lnTo>
                  <a:lnTo>
                    <a:pt x="8890" y="39370"/>
                  </a:lnTo>
                  <a:lnTo>
                    <a:pt x="5080" y="46990"/>
                  </a:lnTo>
                  <a:lnTo>
                    <a:pt x="3810" y="54610"/>
                  </a:lnTo>
                  <a:lnTo>
                    <a:pt x="3810" y="62230"/>
                  </a:lnTo>
                  <a:lnTo>
                    <a:pt x="5080" y="69850"/>
                  </a:lnTo>
                  <a:lnTo>
                    <a:pt x="7620" y="78740"/>
                  </a:lnTo>
                  <a:lnTo>
                    <a:pt x="11430" y="86360"/>
                  </a:lnTo>
                  <a:lnTo>
                    <a:pt x="15240" y="95250"/>
                  </a:lnTo>
                  <a:lnTo>
                    <a:pt x="16510" y="102870"/>
                  </a:lnTo>
                  <a:lnTo>
                    <a:pt x="19050" y="111760"/>
                  </a:lnTo>
                  <a:lnTo>
                    <a:pt x="19050" y="120650"/>
                  </a:lnTo>
                  <a:lnTo>
                    <a:pt x="22860" y="127000"/>
                  </a:lnTo>
                  <a:lnTo>
                    <a:pt x="27940" y="133350"/>
                  </a:lnTo>
                  <a:lnTo>
                    <a:pt x="34290" y="138430"/>
                  </a:lnTo>
                  <a:lnTo>
                    <a:pt x="41910" y="147320"/>
                  </a:lnTo>
                  <a:lnTo>
                    <a:pt x="49530" y="156210"/>
                  </a:lnTo>
                  <a:lnTo>
                    <a:pt x="57150" y="166370"/>
                  </a:lnTo>
                  <a:lnTo>
                    <a:pt x="63500" y="176530"/>
                  </a:lnTo>
                  <a:lnTo>
                    <a:pt x="68580" y="186690"/>
                  </a:lnTo>
                  <a:lnTo>
                    <a:pt x="74930" y="195580"/>
                  </a:lnTo>
                  <a:lnTo>
                    <a:pt x="81280" y="203200"/>
                  </a:lnTo>
                  <a:lnTo>
                    <a:pt x="87630" y="209550"/>
                  </a:lnTo>
                  <a:lnTo>
                    <a:pt x="95250" y="214630"/>
                  </a:lnTo>
                  <a:lnTo>
                    <a:pt x="101600" y="220980"/>
                  </a:lnTo>
                  <a:lnTo>
                    <a:pt x="107950" y="228600"/>
                  </a:lnTo>
                  <a:lnTo>
                    <a:pt x="113030" y="236220"/>
                  </a:lnTo>
                  <a:lnTo>
                    <a:pt x="119380" y="243840"/>
                  </a:lnTo>
                  <a:lnTo>
                    <a:pt x="125730" y="252730"/>
                  </a:lnTo>
                  <a:lnTo>
                    <a:pt x="133350" y="260350"/>
                  </a:lnTo>
                  <a:lnTo>
                    <a:pt x="137160" y="269240"/>
                  </a:lnTo>
                  <a:lnTo>
                    <a:pt x="138430" y="276860"/>
                  </a:lnTo>
                  <a:lnTo>
                    <a:pt x="137160" y="285750"/>
                  </a:lnTo>
                  <a:lnTo>
                    <a:pt x="132080" y="292100"/>
                  </a:lnTo>
                  <a:lnTo>
                    <a:pt x="125730" y="298450"/>
                  </a:lnTo>
                  <a:lnTo>
                    <a:pt x="115570" y="303530"/>
                  </a:lnTo>
                  <a:lnTo>
                    <a:pt x="109220" y="306070"/>
                  </a:lnTo>
                  <a:lnTo>
                    <a:pt x="101600" y="306070"/>
                  </a:lnTo>
                  <a:lnTo>
                    <a:pt x="96520" y="304800"/>
                  </a:lnTo>
                  <a:lnTo>
                    <a:pt x="88900" y="303530"/>
                  </a:lnTo>
                  <a:lnTo>
                    <a:pt x="78740" y="303530"/>
                  </a:lnTo>
                  <a:lnTo>
                    <a:pt x="68580" y="303530"/>
                  </a:lnTo>
                  <a:lnTo>
                    <a:pt x="57150" y="300990"/>
                  </a:lnTo>
                  <a:lnTo>
                    <a:pt x="45720" y="298450"/>
                  </a:lnTo>
                  <a:lnTo>
                    <a:pt x="33020" y="295910"/>
                  </a:lnTo>
                  <a:lnTo>
                    <a:pt x="24130" y="292100"/>
                  </a:lnTo>
                  <a:lnTo>
                    <a:pt x="15240" y="288290"/>
                  </a:lnTo>
                  <a:lnTo>
                    <a:pt x="8890" y="284480"/>
                  </a:lnTo>
                  <a:lnTo>
                    <a:pt x="5080" y="278130"/>
                  </a:lnTo>
                  <a:lnTo>
                    <a:pt x="2540" y="269240"/>
                  </a:lnTo>
                  <a:lnTo>
                    <a:pt x="0" y="259080"/>
                  </a:lnTo>
                  <a:lnTo>
                    <a:pt x="0" y="248920"/>
                  </a:lnTo>
                  <a:lnTo>
                    <a:pt x="1270" y="240030"/>
                  </a:lnTo>
                  <a:lnTo>
                    <a:pt x="3810" y="231140"/>
                  </a:lnTo>
                  <a:lnTo>
                    <a:pt x="8890" y="223520"/>
                  </a:lnTo>
                  <a:lnTo>
                    <a:pt x="13970" y="217170"/>
                  </a:lnTo>
                  <a:lnTo>
                    <a:pt x="20320" y="212090"/>
                  </a:lnTo>
                  <a:lnTo>
                    <a:pt x="29210" y="205740"/>
                  </a:lnTo>
                  <a:lnTo>
                    <a:pt x="50800" y="190500"/>
                  </a:lnTo>
                  <a:lnTo>
                    <a:pt x="59690" y="184150"/>
                  </a:lnTo>
                  <a:lnTo>
                    <a:pt x="66040" y="177800"/>
                  </a:lnTo>
                  <a:lnTo>
                    <a:pt x="72390" y="172720"/>
                  </a:lnTo>
                  <a:lnTo>
                    <a:pt x="82550" y="167640"/>
                  </a:lnTo>
                  <a:lnTo>
                    <a:pt x="95250" y="163830"/>
                  </a:lnTo>
                  <a:lnTo>
                    <a:pt x="107950" y="158750"/>
                  </a:lnTo>
                  <a:lnTo>
                    <a:pt x="121920" y="156210"/>
                  </a:lnTo>
                  <a:lnTo>
                    <a:pt x="134620" y="153670"/>
                  </a:lnTo>
                  <a:lnTo>
                    <a:pt x="199390" y="14986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2" name="Freeform 71"/>
            <p:cNvSpPr/>
            <p:nvPr/>
          </p:nvSpPr>
          <p:spPr>
            <a:xfrm>
              <a:off x="3721100" y="4394200"/>
              <a:ext cx="12701" cy="12701"/>
            </a:xfrm>
            <a:custGeom>
              <a:avLst/>
              <a:gdLst/>
              <a:ahLst/>
              <a:cxnLst/>
              <a:rect l="0" t="0" r="0" b="0"/>
              <a:pathLst>
                <a:path w="12701" h="12701">
                  <a:moveTo>
                    <a:pt x="12700" y="0"/>
                  </a:moveTo>
                  <a:lnTo>
                    <a:pt x="0" y="1270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3" name="Freeform 72"/>
            <p:cNvSpPr/>
            <p:nvPr/>
          </p:nvSpPr>
          <p:spPr>
            <a:xfrm>
              <a:off x="3810000" y="4199890"/>
              <a:ext cx="156211" cy="229871"/>
            </a:xfrm>
            <a:custGeom>
              <a:avLst/>
              <a:gdLst/>
              <a:ahLst/>
              <a:cxnLst/>
              <a:rect l="0" t="0" r="0" b="0"/>
              <a:pathLst>
                <a:path w="156211" h="229871">
                  <a:moveTo>
                    <a:pt x="139700" y="16510"/>
                  </a:moveTo>
                  <a:lnTo>
                    <a:pt x="133350" y="2540"/>
                  </a:lnTo>
                  <a:lnTo>
                    <a:pt x="128270" y="0"/>
                  </a:lnTo>
                  <a:lnTo>
                    <a:pt x="121920" y="0"/>
                  </a:lnTo>
                  <a:lnTo>
                    <a:pt x="115570" y="1270"/>
                  </a:lnTo>
                  <a:lnTo>
                    <a:pt x="106680" y="3810"/>
                  </a:lnTo>
                  <a:lnTo>
                    <a:pt x="96520" y="6350"/>
                  </a:lnTo>
                  <a:lnTo>
                    <a:pt x="85090" y="10160"/>
                  </a:lnTo>
                  <a:lnTo>
                    <a:pt x="76200" y="15240"/>
                  </a:lnTo>
                  <a:lnTo>
                    <a:pt x="69850" y="21590"/>
                  </a:lnTo>
                  <a:lnTo>
                    <a:pt x="63500" y="27940"/>
                  </a:lnTo>
                  <a:lnTo>
                    <a:pt x="59690" y="35560"/>
                  </a:lnTo>
                  <a:lnTo>
                    <a:pt x="55880" y="43180"/>
                  </a:lnTo>
                  <a:lnTo>
                    <a:pt x="54610" y="50800"/>
                  </a:lnTo>
                  <a:lnTo>
                    <a:pt x="54610" y="59690"/>
                  </a:lnTo>
                  <a:lnTo>
                    <a:pt x="55880" y="67310"/>
                  </a:lnTo>
                  <a:lnTo>
                    <a:pt x="58420" y="76200"/>
                  </a:lnTo>
                  <a:lnTo>
                    <a:pt x="62230" y="82550"/>
                  </a:lnTo>
                  <a:lnTo>
                    <a:pt x="64770" y="88900"/>
                  </a:lnTo>
                  <a:lnTo>
                    <a:pt x="68580" y="93980"/>
                  </a:lnTo>
                  <a:lnTo>
                    <a:pt x="72390" y="101600"/>
                  </a:lnTo>
                  <a:lnTo>
                    <a:pt x="76200" y="107950"/>
                  </a:lnTo>
                  <a:lnTo>
                    <a:pt x="81280" y="115570"/>
                  </a:lnTo>
                  <a:lnTo>
                    <a:pt x="86360" y="121920"/>
                  </a:lnTo>
                  <a:lnTo>
                    <a:pt x="92710" y="128270"/>
                  </a:lnTo>
                  <a:lnTo>
                    <a:pt x="100330" y="133350"/>
                  </a:lnTo>
                  <a:lnTo>
                    <a:pt x="106680" y="139700"/>
                  </a:lnTo>
                  <a:lnTo>
                    <a:pt x="111760" y="146050"/>
                  </a:lnTo>
                  <a:lnTo>
                    <a:pt x="116840" y="153670"/>
                  </a:lnTo>
                  <a:lnTo>
                    <a:pt x="121920" y="158750"/>
                  </a:lnTo>
                  <a:lnTo>
                    <a:pt x="125730" y="162560"/>
                  </a:lnTo>
                  <a:lnTo>
                    <a:pt x="130810" y="163830"/>
                  </a:lnTo>
                  <a:lnTo>
                    <a:pt x="134620" y="168910"/>
                  </a:lnTo>
                  <a:lnTo>
                    <a:pt x="139700" y="173990"/>
                  </a:lnTo>
                  <a:lnTo>
                    <a:pt x="143510" y="181610"/>
                  </a:lnTo>
                  <a:lnTo>
                    <a:pt x="148590" y="187960"/>
                  </a:lnTo>
                  <a:lnTo>
                    <a:pt x="152400" y="195580"/>
                  </a:lnTo>
                  <a:lnTo>
                    <a:pt x="156210" y="204470"/>
                  </a:lnTo>
                  <a:lnTo>
                    <a:pt x="156210" y="210820"/>
                  </a:lnTo>
                  <a:lnTo>
                    <a:pt x="153670" y="215900"/>
                  </a:lnTo>
                  <a:lnTo>
                    <a:pt x="148590" y="222250"/>
                  </a:lnTo>
                  <a:lnTo>
                    <a:pt x="142240" y="224790"/>
                  </a:lnTo>
                  <a:lnTo>
                    <a:pt x="132080" y="227330"/>
                  </a:lnTo>
                  <a:lnTo>
                    <a:pt x="121920" y="229870"/>
                  </a:lnTo>
                  <a:lnTo>
                    <a:pt x="113030" y="228600"/>
                  </a:lnTo>
                  <a:lnTo>
                    <a:pt x="102870" y="227330"/>
                  </a:lnTo>
                  <a:lnTo>
                    <a:pt x="93980" y="224790"/>
                  </a:lnTo>
                  <a:lnTo>
                    <a:pt x="86360" y="222250"/>
                  </a:lnTo>
                  <a:lnTo>
                    <a:pt x="80010" y="218440"/>
                  </a:lnTo>
                  <a:lnTo>
                    <a:pt x="74930" y="214630"/>
                  </a:lnTo>
                  <a:lnTo>
                    <a:pt x="63500" y="209550"/>
                  </a:lnTo>
                  <a:lnTo>
                    <a:pt x="49530" y="203200"/>
                  </a:lnTo>
                  <a:lnTo>
                    <a:pt x="0" y="18161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4" name="Freeform 73"/>
            <p:cNvSpPr/>
            <p:nvPr/>
          </p:nvSpPr>
          <p:spPr>
            <a:xfrm>
              <a:off x="3848100" y="4140200"/>
              <a:ext cx="266701" cy="38101"/>
            </a:xfrm>
            <a:custGeom>
              <a:avLst/>
              <a:gdLst/>
              <a:ahLst/>
              <a:cxnLst/>
              <a:rect l="0" t="0" r="0" b="0"/>
              <a:pathLst>
                <a:path w="266701" h="38101">
                  <a:moveTo>
                    <a:pt x="0" y="12700"/>
                  </a:moveTo>
                  <a:lnTo>
                    <a:pt x="13970" y="6350"/>
                  </a:lnTo>
                  <a:lnTo>
                    <a:pt x="22860" y="3810"/>
                  </a:lnTo>
                  <a:lnTo>
                    <a:pt x="35560" y="2540"/>
                  </a:lnTo>
                  <a:lnTo>
                    <a:pt x="48260" y="1270"/>
                  </a:lnTo>
                  <a:lnTo>
                    <a:pt x="71120" y="1270"/>
                  </a:lnTo>
                  <a:lnTo>
                    <a:pt x="81280" y="0"/>
                  </a:lnTo>
                  <a:lnTo>
                    <a:pt x="93980" y="1270"/>
                  </a:lnTo>
                  <a:lnTo>
                    <a:pt x="107950" y="3810"/>
                  </a:lnTo>
                  <a:lnTo>
                    <a:pt x="123190" y="6350"/>
                  </a:lnTo>
                  <a:lnTo>
                    <a:pt x="135890" y="8890"/>
                  </a:lnTo>
                  <a:lnTo>
                    <a:pt x="147320" y="10160"/>
                  </a:lnTo>
                  <a:lnTo>
                    <a:pt x="157480" y="11430"/>
                  </a:lnTo>
                  <a:lnTo>
                    <a:pt x="167640" y="12700"/>
                  </a:lnTo>
                  <a:lnTo>
                    <a:pt x="180340" y="15240"/>
                  </a:lnTo>
                  <a:lnTo>
                    <a:pt x="191770" y="19050"/>
                  </a:lnTo>
                  <a:lnTo>
                    <a:pt x="215900" y="26670"/>
                  </a:lnTo>
                  <a:lnTo>
                    <a:pt x="266700" y="3810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96" name="Group 95"/>
          <p:cNvGrpSpPr/>
          <p:nvPr/>
        </p:nvGrpSpPr>
        <p:grpSpPr>
          <a:xfrm>
            <a:off x="2984500" y="4165600"/>
            <a:ext cx="2020571" cy="1460501"/>
            <a:chOff x="2984500" y="4165600"/>
            <a:chExt cx="2020571" cy="1460501"/>
          </a:xfrm>
        </p:grpSpPr>
        <p:sp>
          <p:nvSpPr>
            <p:cNvPr id="76" name="Freeform 75"/>
            <p:cNvSpPr/>
            <p:nvPr/>
          </p:nvSpPr>
          <p:spPr>
            <a:xfrm>
              <a:off x="3315970" y="4599940"/>
              <a:ext cx="240031" cy="259081"/>
            </a:xfrm>
            <a:custGeom>
              <a:avLst/>
              <a:gdLst/>
              <a:ahLst/>
              <a:cxnLst/>
              <a:rect l="0" t="0" r="0" b="0"/>
              <a:pathLst>
                <a:path w="240031" h="259081">
                  <a:moveTo>
                    <a:pt x="240030" y="60960"/>
                  </a:moveTo>
                  <a:lnTo>
                    <a:pt x="226060" y="54610"/>
                  </a:lnTo>
                  <a:lnTo>
                    <a:pt x="219710" y="49530"/>
                  </a:lnTo>
                  <a:lnTo>
                    <a:pt x="212090" y="43180"/>
                  </a:lnTo>
                  <a:lnTo>
                    <a:pt x="204470" y="36830"/>
                  </a:lnTo>
                  <a:lnTo>
                    <a:pt x="196850" y="30480"/>
                  </a:lnTo>
                  <a:lnTo>
                    <a:pt x="187960" y="25400"/>
                  </a:lnTo>
                  <a:lnTo>
                    <a:pt x="180340" y="20320"/>
                  </a:lnTo>
                  <a:lnTo>
                    <a:pt x="170180" y="16510"/>
                  </a:lnTo>
                  <a:lnTo>
                    <a:pt x="160020" y="15240"/>
                  </a:lnTo>
                  <a:lnTo>
                    <a:pt x="148590" y="12700"/>
                  </a:lnTo>
                  <a:lnTo>
                    <a:pt x="139700" y="10160"/>
                  </a:lnTo>
                  <a:lnTo>
                    <a:pt x="132080" y="7620"/>
                  </a:lnTo>
                  <a:lnTo>
                    <a:pt x="125730" y="3810"/>
                  </a:lnTo>
                  <a:lnTo>
                    <a:pt x="115570" y="2540"/>
                  </a:lnTo>
                  <a:lnTo>
                    <a:pt x="104140" y="0"/>
                  </a:lnTo>
                  <a:lnTo>
                    <a:pt x="90170" y="0"/>
                  </a:lnTo>
                  <a:lnTo>
                    <a:pt x="78740" y="0"/>
                  </a:lnTo>
                  <a:lnTo>
                    <a:pt x="71120" y="2540"/>
                  </a:lnTo>
                  <a:lnTo>
                    <a:pt x="63500" y="5080"/>
                  </a:lnTo>
                  <a:lnTo>
                    <a:pt x="55880" y="6350"/>
                  </a:lnTo>
                  <a:lnTo>
                    <a:pt x="48260" y="7620"/>
                  </a:lnTo>
                  <a:lnTo>
                    <a:pt x="40640" y="8890"/>
                  </a:lnTo>
                  <a:lnTo>
                    <a:pt x="34290" y="13970"/>
                  </a:lnTo>
                  <a:lnTo>
                    <a:pt x="31750" y="20320"/>
                  </a:lnTo>
                  <a:lnTo>
                    <a:pt x="29210" y="30480"/>
                  </a:lnTo>
                  <a:lnTo>
                    <a:pt x="29210" y="39370"/>
                  </a:lnTo>
                  <a:lnTo>
                    <a:pt x="30480" y="48260"/>
                  </a:lnTo>
                  <a:lnTo>
                    <a:pt x="31750" y="55880"/>
                  </a:lnTo>
                  <a:lnTo>
                    <a:pt x="36830" y="64770"/>
                  </a:lnTo>
                  <a:lnTo>
                    <a:pt x="41910" y="73660"/>
                  </a:lnTo>
                  <a:lnTo>
                    <a:pt x="49530" y="82550"/>
                  </a:lnTo>
                  <a:lnTo>
                    <a:pt x="54610" y="90170"/>
                  </a:lnTo>
                  <a:lnTo>
                    <a:pt x="59690" y="99060"/>
                  </a:lnTo>
                  <a:lnTo>
                    <a:pt x="64770" y="107950"/>
                  </a:lnTo>
                  <a:lnTo>
                    <a:pt x="71120" y="114300"/>
                  </a:lnTo>
                  <a:lnTo>
                    <a:pt x="77470" y="120650"/>
                  </a:lnTo>
                  <a:lnTo>
                    <a:pt x="85090" y="125730"/>
                  </a:lnTo>
                  <a:lnTo>
                    <a:pt x="91440" y="132080"/>
                  </a:lnTo>
                  <a:lnTo>
                    <a:pt x="97790" y="139700"/>
                  </a:lnTo>
                  <a:lnTo>
                    <a:pt x="102870" y="147320"/>
                  </a:lnTo>
                  <a:lnTo>
                    <a:pt x="107950" y="154940"/>
                  </a:lnTo>
                  <a:lnTo>
                    <a:pt x="111760" y="163830"/>
                  </a:lnTo>
                  <a:lnTo>
                    <a:pt x="116840" y="171450"/>
                  </a:lnTo>
                  <a:lnTo>
                    <a:pt x="119380" y="177800"/>
                  </a:lnTo>
                  <a:lnTo>
                    <a:pt x="121920" y="184150"/>
                  </a:lnTo>
                  <a:lnTo>
                    <a:pt x="123190" y="189230"/>
                  </a:lnTo>
                  <a:lnTo>
                    <a:pt x="124460" y="198120"/>
                  </a:lnTo>
                  <a:lnTo>
                    <a:pt x="124460" y="207010"/>
                  </a:lnTo>
                  <a:lnTo>
                    <a:pt x="125730" y="227330"/>
                  </a:lnTo>
                  <a:lnTo>
                    <a:pt x="125730" y="246380"/>
                  </a:lnTo>
                  <a:lnTo>
                    <a:pt x="121920" y="251460"/>
                  </a:lnTo>
                  <a:lnTo>
                    <a:pt x="114300" y="256540"/>
                  </a:lnTo>
                  <a:lnTo>
                    <a:pt x="105410" y="259080"/>
                  </a:lnTo>
                  <a:lnTo>
                    <a:pt x="95250" y="259080"/>
                  </a:lnTo>
                  <a:lnTo>
                    <a:pt x="83820" y="257810"/>
                  </a:lnTo>
                  <a:lnTo>
                    <a:pt x="72390" y="255270"/>
                  </a:lnTo>
                  <a:lnTo>
                    <a:pt x="60960" y="251460"/>
                  </a:lnTo>
                  <a:lnTo>
                    <a:pt x="48260" y="246380"/>
                  </a:lnTo>
                  <a:lnTo>
                    <a:pt x="35560" y="238760"/>
                  </a:lnTo>
                  <a:lnTo>
                    <a:pt x="26670" y="233680"/>
                  </a:lnTo>
                  <a:lnTo>
                    <a:pt x="19050" y="228600"/>
                  </a:lnTo>
                  <a:lnTo>
                    <a:pt x="11430" y="223520"/>
                  </a:lnTo>
                  <a:lnTo>
                    <a:pt x="7620" y="217170"/>
                  </a:lnTo>
                  <a:lnTo>
                    <a:pt x="5080" y="210820"/>
                  </a:lnTo>
                  <a:lnTo>
                    <a:pt x="2540" y="203200"/>
                  </a:lnTo>
                  <a:lnTo>
                    <a:pt x="1270" y="193040"/>
                  </a:lnTo>
                  <a:lnTo>
                    <a:pt x="0" y="182880"/>
                  </a:lnTo>
                  <a:lnTo>
                    <a:pt x="0" y="172720"/>
                  </a:lnTo>
                  <a:lnTo>
                    <a:pt x="1270" y="163830"/>
                  </a:lnTo>
                  <a:lnTo>
                    <a:pt x="2540" y="156210"/>
                  </a:lnTo>
                  <a:lnTo>
                    <a:pt x="6350" y="149860"/>
                  </a:lnTo>
                  <a:lnTo>
                    <a:pt x="11430" y="143510"/>
                  </a:lnTo>
                  <a:lnTo>
                    <a:pt x="20320" y="138430"/>
                  </a:lnTo>
                  <a:lnTo>
                    <a:pt x="30480" y="134620"/>
                  </a:lnTo>
                  <a:lnTo>
                    <a:pt x="39370" y="128270"/>
                  </a:lnTo>
                  <a:lnTo>
                    <a:pt x="48260" y="120650"/>
                  </a:lnTo>
                  <a:lnTo>
                    <a:pt x="57150" y="114300"/>
                  </a:lnTo>
                  <a:lnTo>
                    <a:pt x="68580" y="109220"/>
                  </a:lnTo>
                  <a:lnTo>
                    <a:pt x="82550" y="105410"/>
                  </a:lnTo>
                  <a:lnTo>
                    <a:pt x="151130" y="9906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7" name="Freeform 76"/>
            <p:cNvSpPr/>
            <p:nvPr/>
          </p:nvSpPr>
          <p:spPr>
            <a:xfrm>
              <a:off x="3632200" y="4648200"/>
              <a:ext cx="50801" cy="190501"/>
            </a:xfrm>
            <a:custGeom>
              <a:avLst/>
              <a:gdLst/>
              <a:ahLst/>
              <a:cxnLst/>
              <a:rect l="0" t="0" r="0" b="0"/>
              <a:pathLst>
                <a:path w="50801" h="190501">
                  <a:moveTo>
                    <a:pt x="0" y="0"/>
                  </a:moveTo>
                  <a:lnTo>
                    <a:pt x="0" y="81280"/>
                  </a:lnTo>
                  <a:lnTo>
                    <a:pt x="1270" y="93980"/>
                  </a:lnTo>
                  <a:lnTo>
                    <a:pt x="3810" y="107950"/>
                  </a:lnTo>
                  <a:lnTo>
                    <a:pt x="6350" y="123190"/>
                  </a:lnTo>
                  <a:lnTo>
                    <a:pt x="11430" y="133350"/>
                  </a:lnTo>
                  <a:lnTo>
                    <a:pt x="17780" y="143510"/>
                  </a:lnTo>
                  <a:lnTo>
                    <a:pt x="24130" y="149860"/>
                  </a:lnTo>
                  <a:lnTo>
                    <a:pt x="30480" y="157480"/>
                  </a:lnTo>
                  <a:lnTo>
                    <a:pt x="35560" y="166370"/>
                  </a:lnTo>
                  <a:lnTo>
                    <a:pt x="50800" y="19050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8" name="Freeform 77"/>
            <p:cNvSpPr/>
            <p:nvPr/>
          </p:nvSpPr>
          <p:spPr>
            <a:xfrm>
              <a:off x="3632200" y="4711700"/>
              <a:ext cx="114301" cy="101601"/>
            </a:xfrm>
            <a:custGeom>
              <a:avLst/>
              <a:gdLst/>
              <a:ahLst/>
              <a:cxnLst/>
              <a:rect l="0" t="0" r="0" b="0"/>
              <a:pathLst>
                <a:path w="114301" h="101601">
                  <a:moveTo>
                    <a:pt x="114300" y="0"/>
                  </a:moveTo>
                  <a:lnTo>
                    <a:pt x="78740" y="17780"/>
                  </a:lnTo>
                  <a:lnTo>
                    <a:pt x="72390" y="22860"/>
                  </a:lnTo>
                  <a:lnTo>
                    <a:pt x="66040" y="29210"/>
                  </a:lnTo>
                  <a:lnTo>
                    <a:pt x="60960" y="36830"/>
                  </a:lnTo>
                  <a:lnTo>
                    <a:pt x="53340" y="45720"/>
                  </a:lnTo>
                  <a:lnTo>
                    <a:pt x="44450" y="55880"/>
                  </a:lnTo>
                  <a:lnTo>
                    <a:pt x="0" y="10160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9" name="Freeform 78"/>
            <p:cNvSpPr/>
            <p:nvPr/>
          </p:nvSpPr>
          <p:spPr>
            <a:xfrm>
              <a:off x="3771900" y="4665980"/>
              <a:ext cx="180341" cy="259081"/>
            </a:xfrm>
            <a:custGeom>
              <a:avLst/>
              <a:gdLst/>
              <a:ahLst/>
              <a:cxnLst/>
              <a:rect l="0" t="0" r="0" b="0"/>
              <a:pathLst>
                <a:path w="180341" h="259081">
                  <a:moveTo>
                    <a:pt x="63500" y="7620"/>
                  </a:moveTo>
                  <a:lnTo>
                    <a:pt x="77470" y="1270"/>
                  </a:lnTo>
                  <a:lnTo>
                    <a:pt x="82550" y="0"/>
                  </a:lnTo>
                  <a:lnTo>
                    <a:pt x="87630" y="1270"/>
                  </a:lnTo>
                  <a:lnTo>
                    <a:pt x="92710" y="3810"/>
                  </a:lnTo>
                  <a:lnTo>
                    <a:pt x="105410" y="8890"/>
                  </a:lnTo>
                  <a:lnTo>
                    <a:pt x="135890" y="25400"/>
                  </a:lnTo>
                  <a:lnTo>
                    <a:pt x="144780" y="30480"/>
                  </a:lnTo>
                  <a:lnTo>
                    <a:pt x="152400" y="36830"/>
                  </a:lnTo>
                  <a:lnTo>
                    <a:pt x="161290" y="44450"/>
                  </a:lnTo>
                  <a:lnTo>
                    <a:pt x="167640" y="52070"/>
                  </a:lnTo>
                  <a:lnTo>
                    <a:pt x="173990" y="59690"/>
                  </a:lnTo>
                  <a:lnTo>
                    <a:pt x="179070" y="67310"/>
                  </a:lnTo>
                  <a:lnTo>
                    <a:pt x="180340" y="76200"/>
                  </a:lnTo>
                  <a:lnTo>
                    <a:pt x="177800" y="83820"/>
                  </a:lnTo>
                  <a:lnTo>
                    <a:pt x="173990" y="92710"/>
                  </a:lnTo>
                  <a:lnTo>
                    <a:pt x="167640" y="99060"/>
                  </a:lnTo>
                  <a:lnTo>
                    <a:pt x="161290" y="105410"/>
                  </a:lnTo>
                  <a:lnTo>
                    <a:pt x="153670" y="110490"/>
                  </a:lnTo>
                  <a:lnTo>
                    <a:pt x="146050" y="115570"/>
                  </a:lnTo>
                  <a:lnTo>
                    <a:pt x="138430" y="120650"/>
                  </a:lnTo>
                  <a:lnTo>
                    <a:pt x="130810" y="125730"/>
                  </a:lnTo>
                  <a:lnTo>
                    <a:pt x="120650" y="128270"/>
                  </a:lnTo>
                  <a:lnTo>
                    <a:pt x="110490" y="130810"/>
                  </a:lnTo>
                  <a:lnTo>
                    <a:pt x="99060" y="132080"/>
                  </a:lnTo>
                  <a:lnTo>
                    <a:pt x="87630" y="133350"/>
                  </a:lnTo>
                  <a:lnTo>
                    <a:pt x="74930" y="133350"/>
                  </a:lnTo>
                  <a:lnTo>
                    <a:pt x="62230" y="133350"/>
                  </a:lnTo>
                  <a:lnTo>
                    <a:pt x="55880" y="137160"/>
                  </a:lnTo>
                  <a:lnTo>
                    <a:pt x="53340" y="142240"/>
                  </a:lnTo>
                  <a:lnTo>
                    <a:pt x="52070" y="147320"/>
                  </a:lnTo>
                  <a:lnTo>
                    <a:pt x="54610" y="154940"/>
                  </a:lnTo>
                  <a:lnTo>
                    <a:pt x="58420" y="162560"/>
                  </a:lnTo>
                  <a:lnTo>
                    <a:pt x="64770" y="170180"/>
                  </a:lnTo>
                  <a:lnTo>
                    <a:pt x="71120" y="176530"/>
                  </a:lnTo>
                  <a:lnTo>
                    <a:pt x="78740" y="182880"/>
                  </a:lnTo>
                  <a:lnTo>
                    <a:pt x="86360" y="187960"/>
                  </a:lnTo>
                  <a:lnTo>
                    <a:pt x="92710" y="195580"/>
                  </a:lnTo>
                  <a:lnTo>
                    <a:pt x="99060" y="204470"/>
                  </a:lnTo>
                  <a:lnTo>
                    <a:pt x="104140" y="214630"/>
                  </a:lnTo>
                  <a:lnTo>
                    <a:pt x="105410" y="223520"/>
                  </a:lnTo>
                  <a:lnTo>
                    <a:pt x="105410" y="231140"/>
                  </a:lnTo>
                  <a:lnTo>
                    <a:pt x="104140" y="236220"/>
                  </a:lnTo>
                  <a:lnTo>
                    <a:pt x="101600" y="242570"/>
                  </a:lnTo>
                  <a:lnTo>
                    <a:pt x="99060" y="247650"/>
                  </a:lnTo>
                  <a:lnTo>
                    <a:pt x="95250" y="251460"/>
                  </a:lnTo>
                  <a:lnTo>
                    <a:pt x="88900" y="255270"/>
                  </a:lnTo>
                  <a:lnTo>
                    <a:pt x="80010" y="257810"/>
                  </a:lnTo>
                  <a:lnTo>
                    <a:pt x="71120" y="259080"/>
                  </a:lnTo>
                  <a:lnTo>
                    <a:pt x="62230" y="257810"/>
                  </a:lnTo>
                  <a:lnTo>
                    <a:pt x="55880" y="256540"/>
                  </a:lnTo>
                  <a:lnTo>
                    <a:pt x="49530" y="254000"/>
                  </a:lnTo>
                  <a:lnTo>
                    <a:pt x="43180" y="252730"/>
                  </a:lnTo>
                  <a:lnTo>
                    <a:pt x="35560" y="251460"/>
                  </a:lnTo>
                  <a:lnTo>
                    <a:pt x="0" y="24892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0" name="Freeform 79"/>
            <p:cNvSpPr/>
            <p:nvPr/>
          </p:nvSpPr>
          <p:spPr>
            <a:xfrm>
              <a:off x="3683000" y="4305300"/>
              <a:ext cx="25401" cy="127001"/>
            </a:xfrm>
            <a:custGeom>
              <a:avLst/>
              <a:gdLst/>
              <a:ahLst/>
              <a:cxnLst/>
              <a:rect l="0" t="0" r="0" b="0"/>
              <a:pathLst>
                <a:path w="25401" h="127001">
                  <a:moveTo>
                    <a:pt x="0" y="0"/>
                  </a:moveTo>
                  <a:lnTo>
                    <a:pt x="0" y="71120"/>
                  </a:lnTo>
                  <a:lnTo>
                    <a:pt x="1270" y="80010"/>
                  </a:lnTo>
                  <a:lnTo>
                    <a:pt x="3810" y="88900"/>
                  </a:lnTo>
                  <a:lnTo>
                    <a:pt x="25400" y="12700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1" name="Freeform 80"/>
            <p:cNvSpPr/>
            <p:nvPr/>
          </p:nvSpPr>
          <p:spPr>
            <a:xfrm>
              <a:off x="3594100" y="4305300"/>
              <a:ext cx="177801" cy="88901"/>
            </a:xfrm>
            <a:custGeom>
              <a:avLst/>
              <a:gdLst/>
              <a:ahLst/>
              <a:cxnLst/>
              <a:rect l="0" t="0" r="0" b="0"/>
              <a:pathLst>
                <a:path w="177801" h="88901">
                  <a:moveTo>
                    <a:pt x="177800" y="0"/>
                  </a:moveTo>
                  <a:lnTo>
                    <a:pt x="163830" y="6350"/>
                  </a:lnTo>
                  <a:lnTo>
                    <a:pt x="154940" y="10160"/>
                  </a:lnTo>
                  <a:lnTo>
                    <a:pt x="142240" y="13970"/>
                  </a:lnTo>
                  <a:lnTo>
                    <a:pt x="129540" y="17780"/>
                  </a:lnTo>
                  <a:lnTo>
                    <a:pt x="118110" y="21590"/>
                  </a:lnTo>
                  <a:lnTo>
                    <a:pt x="110490" y="25400"/>
                  </a:lnTo>
                  <a:lnTo>
                    <a:pt x="102870" y="30480"/>
                  </a:lnTo>
                  <a:lnTo>
                    <a:pt x="95250" y="34290"/>
                  </a:lnTo>
                  <a:lnTo>
                    <a:pt x="80010" y="41910"/>
                  </a:lnTo>
                  <a:lnTo>
                    <a:pt x="54610" y="54610"/>
                  </a:lnTo>
                  <a:lnTo>
                    <a:pt x="48260" y="58420"/>
                  </a:lnTo>
                  <a:lnTo>
                    <a:pt x="41910" y="59690"/>
                  </a:lnTo>
                  <a:lnTo>
                    <a:pt x="36830" y="60960"/>
                  </a:lnTo>
                  <a:lnTo>
                    <a:pt x="30480" y="64770"/>
                  </a:lnTo>
                  <a:lnTo>
                    <a:pt x="22860" y="69850"/>
                  </a:lnTo>
                  <a:lnTo>
                    <a:pt x="0" y="8890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2" name="Freeform 81"/>
            <p:cNvSpPr/>
            <p:nvPr/>
          </p:nvSpPr>
          <p:spPr>
            <a:xfrm>
              <a:off x="3195320" y="4978400"/>
              <a:ext cx="170181" cy="287021"/>
            </a:xfrm>
            <a:custGeom>
              <a:avLst/>
              <a:gdLst/>
              <a:ahLst/>
              <a:cxnLst/>
              <a:rect l="0" t="0" r="0" b="0"/>
              <a:pathLst>
                <a:path w="170181" h="287021">
                  <a:moveTo>
                    <a:pt x="170180" y="114300"/>
                  </a:moveTo>
                  <a:lnTo>
                    <a:pt x="170180" y="93980"/>
                  </a:lnTo>
                  <a:lnTo>
                    <a:pt x="168910" y="86360"/>
                  </a:lnTo>
                  <a:lnTo>
                    <a:pt x="166370" y="80010"/>
                  </a:lnTo>
                  <a:lnTo>
                    <a:pt x="163830" y="74930"/>
                  </a:lnTo>
                  <a:lnTo>
                    <a:pt x="158750" y="67310"/>
                  </a:lnTo>
                  <a:lnTo>
                    <a:pt x="146050" y="46990"/>
                  </a:lnTo>
                  <a:lnTo>
                    <a:pt x="138430" y="36830"/>
                  </a:lnTo>
                  <a:lnTo>
                    <a:pt x="130810" y="26670"/>
                  </a:lnTo>
                  <a:lnTo>
                    <a:pt x="123190" y="17780"/>
                  </a:lnTo>
                  <a:lnTo>
                    <a:pt x="114300" y="12700"/>
                  </a:lnTo>
                  <a:lnTo>
                    <a:pt x="106680" y="7620"/>
                  </a:lnTo>
                  <a:lnTo>
                    <a:pt x="97790" y="5080"/>
                  </a:lnTo>
                  <a:lnTo>
                    <a:pt x="87630" y="3810"/>
                  </a:lnTo>
                  <a:lnTo>
                    <a:pt x="77470" y="2540"/>
                  </a:lnTo>
                  <a:lnTo>
                    <a:pt x="66040" y="1270"/>
                  </a:lnTo>
                  <a:lnTo>
                    <a:pt x="54610" y="1270"/>
                  </a:lnTo>
                  <a:lnTo>
                    <a:pt x="29210" y="0"/>
                  </a:lnTo>
                  <a:lnTo>
                    <a:pt x="21590" y="6350"/>
                  </a:lnTo>
                  <a:lnTo>
                    <a:pt x="16510" y="15240"/>
                  </a:lnTo>
                  <a:lnTo>
                    <a:pt x="12700" y="26670"/>
                  </a:lnTo>
                  <a:lnTo>
                    <a:pt x="10160" y="36830"/>
                  </a:lnTo>
                  <a:lnTo>
                    <a:pt x="8890" y="44450"/>
                  </a:lnTo>
                  <a:lnTo>
                    <a:pt x="7620" y="50800"/>
                  </a:lnTo>
                  <a:lnTo>
                    <a:pt x="6350" y="59690"/>
                  </a:lnTo>
                  <a:lnTo>
                    <a:pt x="6350" y="68580"/>
                  </a:lnTo>
                  <a:lnTo>
                    <a:pt x="6350" y="80010"/>
                  </a:lnTo>
                  <a:lnTo>
                    <a:pt x="6350" y="90170"/>
                  </a:lnTo>
                  <a:lnTo>
                    <a:pt x="8890" y="99060"/>
                  </a:lnTo>
                  <a:lnTo>
                    <a:pt x="11430" y="109220"/>
                  </a:lnTo>
                  <a:lnTo>
                    <a:pt x="15240" y="118110"/>
                  </a:lnTo>
                  <a:lnTo>
                    <a:pt x="19050" y="127000"/>
                  </a:lnTo>
                  <a:lnTo>
                    <a:pt x="22860" y="134620"/>
                  </a:lnTo>
                  <a:lnTo>
                    <a:pt x="26670" y="144780"/>
                  </a:lnTo>
                  <a:lnTo>
                    <a:pt x="35560" y="167640"/>
                  </a:lnTo>
                  <a:lnTo>
                    <a:pt x="39370" y="177800"/>
                  </a:lnTo>
                  <a:lnTo>
                    <a:pt x="43180" y="187960"/>
                  </a:lnTo>
                  <a:lnTo>
                    <a:pt x="46990" y="196850"/>
                  </a:lnTo>
                  <a:lnTo>
                    <a:pt x="50800" y="205740"/>
                  </a:lnTo>
                  <a:lnTo>
                    <a:pt x="52070" y="214630"/>
                  </a:lnTo>
                  <a:lnTo>
                    <a:pt x="53340" y="223520"/>
                  </a:lnTo>
                  <a:lnTo>
                    <a:pt x="55880" y="231140"/>
                  </a:lnTo>
                  <a:lnTo>
                    <a:pt x="58420" y="237490"/>
                  </a:lnTo>
                  <a:lnTo>
                    <a:pt x="62230" y="242570"/>
                  </a:lnTo>
                  <a:lnTo>
                    <a:pt x="63500" y="250190"/>
                  </a:lnTo>
                  <a:lnTo>
                    <a:pt x="66040" y="260350"/>
                  </a:lnTo>
                  <a:lnTo>
                    <a:pt x="66040" y="270510"/>
                  </a:lnTo>
                  <a:lnTo>
                    <a:pt x="64770" y="278130"/>
                  </a:lnTo>
                  <a:lnTo>
                    <a:pt x="59690" y="283210"/>
                  </a:lnTo>
                  <a:lnTo>
                    <a:pt x="54610" y="285750"/>
                  </a:lnTo>
                  <a:lnTo>
                    <a:pt x="48260" y="287020"/>
                  </a:lnTo>
                  <a:lnTo>
                    <a:pt x="40640" y="285750"/>
                  </a:lnTo>
                  <a:lnTo>
                    <a:pt x="33020" y="283210"/>
                  </a:lnTo>
                  <a:lnTo>
                    <a:pt x="26670" y="279400"/>
                  </a:lnTo>
                  <a:lnTo>
                    <a:pt x="20320" y="274320"/>
                  </a:lnTo>
                  <a:lnTo>
                    <a:pt x="15240" y="266700"/>
                  </a:lnTo>
                  <a:lnTo>
                    <a:pt x="10160" y="261620"/>
                  </a:lnTo>
                  <a:lnTo>
                    <a:pt x="6350" y="256540"/>
                  </a:lnTo>
                  <a:lnTo>
                    <a:pt x="1270" y="251460"/>
                  </a:lnTo>
                  <a:lnTo>
                    <a:pt x="0" y="243840"/>
                  </a:lnTo>
                  <a:lnTo>
                    <a:pt x="0" y="234950"/>
                  </a:lnTo>
                  <a:lnTo>
                    <a:pt x="1270" y="223520"/>
                  </a:lnTo>
                  <a:lnTo>
                    <a:pt x="2540" y="215900"/>
                  </a:lnTo>
                  <a:lnTo>
                    <a:pt x="3810" y="208280"/>
                  </a:lnTo>
                  <a:lnTo>
                    <a:pt x="3810" y="203200"/>
                  </a:lnTo>
                  <a:lnTo>
                    <a:pt x="8890" y="196850"/>
                  </a:lnTo>
                  <a:lnTo>
                    <a:pt x="16510" y="191770"/>
                  </a:lnTo>
                  <a:lnTo>
                    <a:pt x="50800" y="173990"/>
                  </a:lnTo>
                  <a:lnTo>
                    <a:pt x="62230" y="171450"/>
                  </a:lnTo>
                  <a:lnTo>
                    <a:pt x="76200" y="168910"/>
                  </a:lnTo>
                  <a:lnTo>
                    <a:pt x="90170" y="167640"/>
                  </a:lnTo>
                  <a:lnTo>
                    <a:pt x="102870" y="166370"/>
                  </a:lnTo>
                  <a:lnTo>
                    <a:pt x="114300" y="166370"/>
                  </a:lnTo>
                  <a:lnTo>
                    <a:pt x="144780" y="16510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3" name="Freeform 82"/>
            <p:cNvSpPr/>
            <p:nvPr/>
          </p:nvSpPr>
          <p:spPr>
            <a:xfrm>
              <a:off x="3467100" y="5092700"/>
              <a:ext cx="76201" cy="165101"/>
            </a:xfrm>
            <a:custGeom>
              <a:avLst/>
              <a:gdLst/>
              <a:ahLst/>
              <a:cxnLst/>
              <a:rect l="0" t="0" r="0" b="0"/>
              <a:pathLst>
                <a:path w="76201" h="165101">
                  <a:moveTo>
                    <a:pt x="0" y="0"/>
                  </a:moveTo>
                  <a:lnTo>
                    <a:pt x="6350" y="6350"/>
                  </a:lnTo>
                  <a:lnTo>
                    <a:pt x="8890" y="12700"/>
                  </a:lnTo>
                  <a:lnTo>
                    <a:pt x="10160" y="21590"/>
                  </a:lnTo>
                  <a:lnTo>
                    <a:pt x="11430" y="31750"/>
                  </a:lnTo>
                  <a:lnTo>
                    <a:pt x="11430" y="41910"/>
                  </a:lnTo>
                  <a:lnTo>
                    <a:pt x="12700" y="64770"/>
                  </a:lnTo>
                  <a:lnTo>
                    <a:pt x="13970" y="76200"/>
                  </a:lnTo>
                  <a:lnTo>
                    <a:pt x="16510" y="86360"/>
                  </a:lnTo>
                  <a:lnTo>
                    <a:pt x="19050" y="95250"/>
                  </a:lnTo>
                  <a:lnTo>
                    <a:pt x="22860" y="104140"/>
                  </a:lnTo>
                  <a:lnTo>
                    <a:pt x="26670" y="113030"/>
                  </a:lnTo>
                  <a:lnTo>
                    <a:pt x="30480" y="121920"/>
                  </a:lnTo>
                  <a:lnTo>
                    <a:pt x="38100" y="139700"/>
                  </a:lnTo>
                  <a:lnTo>
                    <a:pt x="76200" y="16510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4" name="Freeform 83"/>
            <p:cNvSpPr/>
            <p:nvPr/>
          </p:nvSpPr>
          <p:spPr>
            <a:xfrm>
              <a:off x="3467100" y="5105400"/>
              <a:ext cx="127001" cy="152401"/>
            </a:xfrm>
            <a:custGeom>
              <a:avLst/>
              <a:gdLst/>
              <a:ahLst/>
              <a:cxnLst/>
              <a:rect l="0" t="0" r="0" b="0"/>
              <a:pathLst>
                <a:path w="127001" h="152401">
                  <a:moveTo>
                    <a:pt x="127000" y="0"/>
                  </a:moveTo>
                  <a:lnTo>
                    <a:pt x="113030" y="0"/>
                  </a:lnTo>
                  <a:lnTo>
                    <a:pt x="107950" y="3810"/>
                  </a:lnTo>
                  <a:lnTo>
                    <a:pt x="102870" y="11430"/>
                  </a:lnTo>
                  <a:lnTo>
                    <a:pt x="97790" y="20320"/>
                  </a:lnTo>
                  <a:lnTo>
                    <a:pt x="92710" y="29210"/>
                  </a:lnTo>
                  <a:lnTo>
                    <a:pt x="85090" y="38100"/>
                  </a:lnTo>
                  <a:lnTo>
                    <a:pt x="78740" y="45720"/>
                  </a:lnTo>
                  <a:lnTo>
                    <a:pt x="72390" y="53340"/>
                  </a:lnTo>
                  <a:lnTo>
                    <a:pt x="60960" y="64770"/>
                  </a:lnTo>
                  <a:lnTo>
                    <a:pt x="46990" y="80010"/>
                  </a:lnTo>
                  <a:lnTo>
                    <a:pt x="43180" y="86360"/>
                  </a:lnTo>
                  <a:lnTo>
                    <a:pt x="38100" y="96520"/>
                  </a:lnTo>
                  <a:lnTo>
                    <a:pt x="34290" y="106680"/>
                  </a:lnTo>
                  <a:lnTo>
                    <a:pt x="29210" y="114300"/>
                  </a:lnTo>
                  <a:lnTo>
                    <a:pt x="25400" y="121920"/>
                  </a:lnTo>
                  <a:lnTo>
                    <a:pt x="0" y="15240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5" name="Freeform 84"/>
            <p:cNvSpPr/>
            <p:nvPr/>
          </p:nvSpPr>
          <p:spPr>
            <a:xfrm>
              <a:off x="3661410" y="5105400"/>
              <a:ext cx="85091" cy="123191"/>
            </a:xfrm>
            <a:custGeom>
              <a:avLst/>
              <a:gdLst/>
              <a:ahLst/>
              <a:cxnLst/>
              <a:rect l="0" t="0" r="0" b="0"/>
              <a:pathLst>
                <a:path w="85091" h="123191">
                  <a:moveTo>
                    <a:pt x="46990" y="0"/>
                  </a:moveTo>
                  <a:lnTo>
                    <a:pt x="33020" y="6350"/>
                  </a:lnTo>
                  <a:lnTo>
                    <a:pt x="29210" y="11430"/>
                  </a:lnTo>
                  <a:lnTo>
                    <a:pt x="26670" y="17780"/>
                  </a:lnTo>
                  <a:lnTo>
                    <a:pt x="25400" y="24130"/>
                  </a:lnTo>
                  <a:lnTo>
                    <a:pt x="21590" y="31750"/>
                  </a:lnTo>
                  <a:lnTo>
                    <a:pt x="15240" y="39370"/>
                  </a:lnTo>
                  <a:lnTo>
                    <a:pt x="8890" y="46990"/>
                  </a:lnTo>
                  <a:lnTo>
                    <a:pt x="5080" y="55880"/>
                  </a:lnTo>
                  <a:lnTo>
                    <a:pt x="2540" y="63500"/>
                  </a:lnTo>
                  <a:lnTo>
                    <a:pt x="0" y="72390"/>
                  </a:lnTo>
                  <a:lnTo>
                    <a:pt x="0" y="80010"/>
                  </a:lnTo>
                  <a:lnTo>
                    <a:pt x="1270" y="88900"/>
                  </a:lnTo>
                  <a:lnTo>
                    <a:pt x="3810" y="97790"/>
                  </a:lnTo>
                  <a:lnTo>
                    <a:pt x="7620" y="104140"/>
                  </a:lnTo>
                  <a:lnTo>
                    <a:pt x="10160" y="110490"/>
                  </a:lnTo>
                  <a:lnTo>
                    <a:pt x="13970" y="115570"/>
                  </a:lnTo>
                  <a:lnTo>
                    <a:pt x="20320" y="119380"/>
                  </a:lnTo>
                  <a:lnTo>
                    <a:pt x="29210" y="121920"/>
                  </a:lnTo>
                  <a:lnTo>
                    <a:pt x="39370" y="123190"/>
                  </a:lnTo>
                  <a:lnTo>
                    <a:pt x="49530" y="123190"/>
                  </a:lnTo>
                  <a:lnTo>
                    <a:pt x="58420" y="121920"/>
                  </a:lnTo>
                  <a:lnTo>
                    <a:pt x="85090" y="10160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6" name="Freeform 85"/>
            <p:cNvSpPr/>
            <p:nvPr/>
          </p:nvSpPr>
          <p:spPr>
            <a:xfrm>
              <a:off x="3746500" y="5105400"/>
              <a:ext cx="63501" cy="203201"/>
            </a:xfrm>
            <a:custGeom>
              <a:avLst/>
              <a:gdLst/>
              <a:ahLst/>
              <a:cxnLst/>
              <a:rect l="0" t="0" r="0" b="0"/>
              <a:pathLst>
                <a:path w="63501" h="203201">
                  <a:moveTo>
                    <a:pt x="63500" y="0"/>
                  </a:moveTo>
                  <a:lnTo>
                    <a:pt x="63500" y="6350"/>
                  </a:lnTo>
                  <a:lnTo>
                    <a:pt x="62230" y="11430"/>
                  </a:lnTo>
                  <a:lnTo>
                    <a:pt x="59690" y="17780"/>
                  </a:lnTo>
                  <a:lnTo>
                    <a:pt x="57150" y="24130"/>
                  </a:lnTo>
                  <a:lnTo>
                    <a:pt x="49530" y="39370"/>
                  </a:lnTo>
                  <a:lnTo>
                    <a:pt x="45720" y="46990"/>
                  </a:lnTo>
                  <a:lnTo>
                    <a:pt x="41910" y="54610"/>
                  </a:lnTo>
                  <a:lnTo>
                    <a:pt x="38100" y="59690"/>
                  </a:lnTo>
                  <a:lnTo>
                    <a:pt x="33020" y="66040"/>
                  </a:lnTo>
                  <a:lnTo>
                    <a:pt x="29210" y="73660"/>
                  </a:lnTo>
                  <a:lnTo>
                    <a:pt x="25400" y="82550"/>
                  </a:lnTo>
                  <a:lnTo>
                    <a:pt x="21590" y="92710"/>
                  </a:lnTo>
                  <a:lnTo>
                    <a:pt x="12700" y="116840"/>
                  </a:lnTo>
                  <a:lnTo>
                    <a:pt x="8890" y="128270"/>
                  </a:lnTo>
                  <a:lnTo>
                    <a:pt x="5080" y="139700"/>
                  </a:lnTo>
                  <a:lnTo>
                    <a:pt x="3810" y="148590"/>
                  </a:lnTo>
                  <a:lnTo>
                    <a:pt x="0" y="20320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7" name="Freeform 86"/>
            <p:cNvSpPr/>
            <p:nvPr/>
          </p:nvSpPr>
          <p:spPr>
            <a:xfrm>
              <a:off x="2984500" y="5321300"/>
              <a:ext cx="952501" cy="254001"/>
            </a:xfrm>
            <a:custGeom>
              <a:avLst/>
              <a:gdLst/>
              <a:ahLst/>
              <a:cxnLst/>
              <a:rect l="0" t="0" r="0" b="0"/>
              <a:pathLst>
                <a:path w="952501" h="254001">
                  <a:moveTo>
                    <a:pt x="0" y="0"/>
                  </a:moveTo>
                  <a:lnTo>
                    <a:pt x="6350" y="13970"/>
                  </a:lnTo>
                  <a:lnTo>
                    <a:pt x="12700" y="17780"/>
                  </a:lnTo>
                  <a:lnTo>
                    <a:pt x="31750" y="21590"/>
                  </a:lnTo>
                  <a:lnTo>
                    <a:pt x="53340" y="24130"/>
                  </a:lnTo>
                  <a:lnTo>
                    <a:pt x="76200" y="24130"/>
                  </a:lnTo>
                  <a:lnTo>
                    <a:pt x="105410" y="25400"/>
                  </a:lnTo>
                  <a:lnTo>
                    <a:pt x="165100" y="25400"/>
                  </a:lnTo>
                  <a:lnTo>
                    <a:pt x="190500" y="29210"/>
                  </a:lnTo>
                  <a:lnTo>
                    <a:pt x="217170" y="34290"/>
                  </a:lnTo>
                  <a:lnTo>
                    <a:pt x="232410" y="35560"/>
                  </a:lnTo>
                  <a:lnTo>
                    <a:pt x="247650" y="36830"/>
                  </a:lnTo>
                  <a:lnTo>
                    <a:pt x="264160" y="38100"/>
                  </a:lnTo>
                  <a:lnTo>
                    <a:pt x="280670" y="40640"/>
                  </a:lnTo>
                  <a:lnTo>
                    <a:pt x="297180" y="44450"/>
                  </a:lnTo>
                  <a:lnTo>
                    <a:pt x="330200" y="52070"/>
                  </a:lnTo>
                  <a:lnTo>
                    <a:pt x="365760" y="59690"/>
                  </a:lnTo>
                  <a:lnTo>
                    <a:pt x="424180" y="72390"/>
                  </a:lnTo>
                  <a:lnTo>
                    <a:pt x="478790" y="85090"/>
                  </a:lnTo>
                  <a:lnTo>
                    <a:pt x="518160" y="92710"/>
                  </a:lnTo>
                  <a:lnTo>
                    <a:pt x="538480" y="99060"/>
                  </a:lnTo>
                  <a:lnTo>
                    <a:pt x="560070" y="105410"/>
                  </a:lnTo>
                  <a:lnTo>
                    <a:pt x="580390" y="113030"/>
                  </a:lnTo>
                  <a:lnTo>
                    <a:pt x="622300" y="128270"/>
                  </a:lnTo>
                  <a:lnTo>
                    <a:pt x="643890" y="135890"/>
                  </a:lnTo>
                  <a:lnTo>
                    <a:pt x="664210" y="143510"/>
                  </a:lnTo>
                  <a:lnTo>
                    <a:pt x="685800" y="148590"/>
                  </a:lnTo>
                  <a:lnTo>
                    <a:pt x="707390" y="154940"/>
                  </a:lnTo>
                  <a:lnTo>
                    <a:pt x="727710" y="162560"/>
                  </a:lnTo>
                  <a:lnTo>
                    <a:pt x="749300" y="171450"/>
                  </a:lnTo>
                  <a:lnTo>
                    <a:pt x="770890" y="181610"/>
                  </a:lnTo>
                  <a:lnTo>
                    <a:pt x="788670" y="190500"/>
                  </a:lnTo>
                  <a:lnTo>
                    <a:pt x="805180" y="198120"/>
                  </a:lnTo>
                  <a:lnTo>
                    <a:pt x="820420" y="203200"/>
                  </a:lnTo>
                  <a:lnTo>
                    <a:pt x="835660" y="210820"/>
                  </a:lnTo>
                  <a:lnTo>
                    <a:pt x="868680" y="226060"/>
                  </a:lnTo>
                  <a:lnTo>
                    <a:pt x="883920" y="232410"/>
                  </a:lnTo>
                  <a:lnTo>
                    <a:pt x="897890" y="238760"/>
                  </a:lnTo>
                  <a:lnTo>
                    <a:pt x="952500" y="25400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8" name="Freeform 87"/>
            <p:cNvSpPr/>
            <p:nvPr/>
          </p:nvSpPr>
          <p:spPr>
            <a:xfrm>
              <a:off x="4517390" y="4165600"/>
              <a:ext cx="143511" cy="165101"/>
            </a:xfrm>
            <a:custGeom>
              <a:avLst/>
              <a:gdLst/>
              <a:ahLst/>
              <a:cxnLst/>
              <a:rect l="0" t="0" r="0" b="0"/>
              <a:pathLst>
                <a:path w="143511" h="165101">
                  <a:moveTo>
                    <a:pt x="105410" y="0"/>
                  </a:moveTo>
                  <a:lnTo>
                    <a:pt x="99060" y="6350"/>
                  </a:lnTo>
                  <a:lnTo>
                    <a:pt x="92710" y="11430"/>
                  </a:lnTo>
                  <a:lnTo>
                    <a:pt x="83820" y="17780"/>
                  </a:lnTo>
                  <a:lnTo>
                    <a:pt x="73660" y="24130"/>
                  </a:lnTo>
                  <a:lnTo>
                    <a:pt x="64770" y="31750"/>
                  </a:lnTo>
                  <a:lnTo>
                    <a:pt x="55880" y="39370"/>
                  </a:lnTo>
                  <a:lnTo>
                    <a:pt x="46990" y="46990"/>
                  </a:lnTo>
                  <a:lnTo>
                    <a:pt x="38100" y="54610"/>
                  </a:lnTo>
                  <a:lnTo>
                    <a:pt x="29210" y="59690"/>
                  </a:lnTo>
                  <a:lnTo>
                    <a:pt x="21590" y="66040"/>
                  </a:lnTo>
                  <a:lnTo>
                    <a:pt x="13970" y="72390"/>
                  </a:lnTo>
                  <a:lnTo>
                    <a:pt x="7620" y="78740"/>
                  </a:lnTo>
                  <a:lnTo>
                    <a:pt x="2540" y="86360"/>
                  </a:lnTo>
                  <a:lnTo>
                    <a:pt x="0" y="93980"/>
                  </a:lnTo>
                  <a:lnTo>
                    <a:pt x="0" y="102870"/>
                  </a:lnTo>
                  <a:lnTo>
                    <a:pt x="1270" y="110490"/>
                  </a:lnTo>
                  <a:lnTo>
                    <a:pt x="5080" y="118110"/>
                  </a:lnTo>
                  <a:lnTo>
                    <a:pt x="10160" y="123190"/>
                  </a:lnTo>
                  <a:lnTo>
                    <a:pt x="16510" y="128270"/>
                  </a:lnTo>
                  <a:lnTo>
                    <a:pt x="25400" y="133350"/>
                  </a:lnTo>
                  <a:lnTo>
                    <a:pt x="34290" y="138430"/>
                  </a:lnTo>
                  <a:lnTo>
                    <a:pt x="45720" y="143510"/>
                  </a:lnTo>
                  <a:lnTo>
                    <a:pt x="64770" y="152400"/>
                  </a:lnTo>
                  <a:lnTo>
                    <a:pt x="74930" y="156210"/>
                  </a:lnTo>
                  <a:lnTo>
                    <a:pt x="85090" y="158750"/>
                  </a:lnTo>
                  <a:lnTo>
                    <a:pt x="95250" y="161290"/>
                  </a:lnTo>
                  <a:lnTo>
                    <a:pt x="143510" y="16510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9" name="Freeform 88"/>
            <p:cNvSpPr/>
            <p:nvPr/>
          </p:nvSpPr>
          <p:spPr>
            <a:xfrm>
              <a:off x="4635500" y="4178300"/>
              <a:ext cx="101601" cy="254001"/>
            </a:xfrm>
            <a:custGeom>
              <a:avLst/>
              <a:gdLst/>
              <a:ahLst/>
              <a:cxnLst/>
              <a:rect l="0" t="0" r="0" b="0"/>
              <a:pathLst>
                <a:path w="101601" h="254001">
                  <a:moveTo>
                    <a:pt x="101600" y="0"/>
                  </a:moveTo>
                  <a:lnTo>
                    <a:pt x="87630" y="13970"/>
                  </a:lnTo>
                  <a:lnTo>
                    <a:pt x="82550" y="20320"/>
                  </a:lnTo>
                  <a:lnTo>
                    <a:pt x="77470" y="27940"/>
                  </a:lnTo>
                  <a:lnTo>
                    <a:pt x="72390" y="35560"/>
                  </a:lnTo>
                  <a:lnTo>
                    <a:pt x="68580" y="45720"/>
                  </a:lnTo>
                  <a:lnTo>
                    <a:pt x="63500" y="58420"/>
                  </a:lnTo>
                  <a:lnTo>
                    <a:pt x="59690" y="73660"/>
                  </a:lnTo>
                  <a:lnTo>
                    <a:pt x="50800" y="104140"/>
                  </a:lnTo>
                  <a:lnTo>
                    <a:pt x="46990" y="120650"/>
                  </a:lnTo>
                  <a:lnTo>
                    <a:pt x="41910" y="133350"/>
                  </a:lnTo>
                  <a:lnTo>
                    <a:pt x="38100" y="146050"/>
                  </a:lnTo>
                  <a:lnTo>
                    <a:pt x="34290" y="156210"/>
                  </a:lnTo>
                  <a:lnTo>
                    <a:pt x="29210" y="165100"/>
                  </a:lnTo>
                  <a:lnTo>
                    <a:pt x="25400" y="171450"/>
                  </a:lnTo>
                  <a:lnTo>
                    <a:pt x="21590" y="177800"/>
                  </a:lnTo>
                  <a:lnTo>
                    <a:pt x="16510" y="186690"/>
                  </a:lnTo>
                  <a:lnTo>
                    <a:pt x="12700" y="196850"/>
                  </a:lnTo>
                  <a:lnTo>
                    <a:pt x="8890" y="207010"/>
                  </a:lnTo>
                  <a:lnTo>
                    <a:pt x="5080" y="217170"/>
                  </a:lnTo>
                  <a:lnTo>
                    <a:pt x="3810" y="226060"/>
                  </a:lnTo>
                  <a:lnTo>
                    <a:pt x="0" y="25400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0" name="Freeform 89"/>
            <p:cNvSpPr/>
            <p:nvPr/>
          </p:nvSpPr>
          <p:spPr>
            <a:xfrm>
              <a:off x="4791710" y="4272280"/>
              <a:ext cx="213361" cy="207011"/>
            </a:xfrm>
            <a:custGeom>
              <a:avLst/>
              <a:gdLst/>
              <a:ahLst/>
              <a:cxnLst/>
              <a:rect l="0" t="0" r="0" b="0"/>
              <a:pathLst>
                <a:path w="213361" h="207011">
                  <a:moveTo>
                    <a:pt x="123190" y="7620"/>
                  </a:moveTo>
                  <a:lnTo>
                    <a:pt x="116840" y="1270"/>
                  </a:lnTo>
                  <a:lnTo>
                    <a:pt x="111760" y="0"/>
                  </a:lnTo>
                  <a:lnTo>
                    <a:pt x="105410" y="1270"/>
                  </a:lnTo>
                  <a:lnTo>
                    <a:pt x="99060" y="3810"/>
                  </a:lnTo>
                  <a:lnTo>
                    <a:pt x="91440" y="7620"/>
                  </a:lnTo>
                  <a:lnTo>
                    <a:pt x="83820" y="12700"/>
                  </a:lnTo>
                  <a:lnTo>
                    <a:pt x="76200" y="20320"/>
                  </a:lnTo>
                  <a:lnTo>
                    <a:pt x="67310" y="25400"/>
                  </a:lnTo>
                  <a:lnTo>
                    <a:pt x="59690" y="30480"/>
                  </a:lnTo>
                  <a:lnTo>
                    <a:pt x="50800" y="35560"/>
                  </a:lnTo>
                  <a:lnTo>
                    <a:pt x="43180" y="41910"/>
                  </a:lnTo>
                  <a:lnTo>
                    <a:pt x="34290" y="48260"/>
                  </a:lnTo>
                  <a:lnTo>
                    <a:pt x="25400" y="55880"/>
                  </a:lnTo>
                  <a:lnTo>
                    <a:pt x="19050" y="63500"/>
                  </a:lnTo>
                  <a:lnTo>
                    <a:pt x="12700" y="72390"/>
                  </a:lnTo>
                  <a:lnTo>
                    <a:pt x="7620" y="80010"/>
                  </a:lnTo>
                  <a:lnTo>
                    <a:pt x="3810" y="91440"/>
                  </a:lnTo>
                  <a:lnTo>
                    <a:pt x="1270" y="104140"/>
                  </a:lnTo>
                  <a:lnTo>
                    <a:pt x="0" y="118110"/>
                  </a:lnTo>
                  <a:lnTo>
                    <a:pt x="0" y="130810"/>
                  </a:lnTo>
                  <a:lnTo>
                    <a:pt x="1270" y="142240"/>
                  </a:lnTo>
                  <a:lnTo>
                    <a:pt x="3810" y="152400"/>
                  </a:lnTo>
                  <a:lnTo>
                    <a:pt x="6350" y="162560"/>
                  </a:lnTo>
                  <a:lnTo>
                    <a:pt x="10160" y="171450"/>
                  </a:lnTo>
                  <a:lnTo>
                    <a:pt x="13970" y="180340"/>
                  </a:lnTo>
                  <a:lnTo>
                    <a:pt x="20320" y="187960"/>
                  </a:lnTo>
                  <a:lnTo>
                    <a:pt x="29210" y="194310"/>
                  </a:lnTo>
                  <a:lnTo>
                    <a:pt x="39370" y="199390"/>
                  </a:lnTo>
                  <a:lnTo>
                    <a:pt x="50800" y="203200"/>
                  </a:lnTo>
                  <a:lnTo>
                    <a:pt x="62230" y="205740"/>
                  </a:lnTo>
                  <a:lnTo>
                    <a:pt x="73660" y="207010"/>
                  </a:lnTo>
                  <a:lnTo>
                    <a:pt x="85090" y="207010"/>
                  </a:lnTo>
                  <a:lnTo>
                    <a:pt x="95250" y="205740"/>
                  </a:lnTo>
                  <a:lnTo>
                    <a:pt x="104140" y="203200"/>
                  </a:lnTo>
                  <a:lnTo>
                    <a:pt x="111760" y="199390"/>
                  </a:lnTo>
                  <a:lnTo>
                    <a:pt x="118110" y="196850"/>
                  </a:lnTo>
                  <a:lnTo>
                    <a:pt x="124460" y="193040"/>
                  </a:lnTo>
                  <a:lnTo>
                    <a:pt x="132080" y="189230"/>
                  </a:lnTo>
                  <a:lnTo>
                    <a:pt x="142240" y="185420"/>
                  </a:lnTo>
                  <a:lnTo>
                    <a:pt x="152400" y="180340"/>
                  </a:lnTo>
                  <a:lnTo>
                    <a:pt x="162560" y="175260"/>
                  </a:lnTo>
                  <a:lnTo>
                    <a:pt x="171450" y="168910"/>
                  </a:lnTo>
                  <a:lnTo>
                    <a:pt x="181610" y="161290"/>
                  </a:lnTo>
                  <a:lnTo>
                    <a:pt x="190500" y="152400"/>
                  </a:lnTo>
                  <a:lnTo>
                    <a:pt x="199390" y="142240"/>
                  </a:lnTo>
                  <a:lnTo>
                    <a:pt x="207010" y="130810"/>
                  </a:lnTo>
                  <a:lnTo>
                    <a:pt x="212090" y="118110"/>
                  </a:lnTo>
                  <a:lnTo>
                    <a:pt x="213360" y="104140"/>
                  </a:lnTo>
                  <a:lnTo>
                    <a:pt x="213360" y="88900"/>
                  </a:lnTo>
                  <a:lnTo>
                    <a:pt x="209550" y="76200"/>
                  </a:lnTo>
                  <a:lnTo>
                    <a:pt x="204470" y="64770"/>
                  </a:lnTo>
                  <a:lnTo>
                    <a:pt x="199390" y="53340"/>
                  </a:lnTo>
                  <a:lnTo>
                    <a:pt x="191770" y="46990"/>
                  </a:lnTo>
                  <a:lnTo>
                    <a:pt x="184150" y="41910"/>
                  </a:lnTo>
                  <a:lnTo>
                    <a:pt x="135890" y="3302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1" name="Freeform 90"/>
            <p:cNvSpPr/>
            <p:nvPr/>
          </p:nvSpPr>
          <p:spPr>
            <a:xfrm>
              <a:off x="4465320" y="4776470"/>
              <a:ext cx="226061" cy="201931"/>
            </a:xfrm>
            <a:custGeom>
              <a:avLst/>
              <a:gdLst/>
              <a:ahLst/>
              <a:cxnLst/>
              <a:rect l="0" t="0" r="0" b="0"/>
              <a:pathLst>
                <a:path w="226061" h="201931">
                  <a:moveTo>
                    <a:pt x="55880" y="24130"/>
                  </a:moveTo>
                  <a:lnTo>
                    <a:pt x="62230" y="10160"/>
                  </a:lnTo>
                  <a:lnTo>
                    <a:pt x="67310" y="6350"/>
                  </a:lnTo>
                  <a:lnTo>
                    <a:pt x="73660" y="3810"/>
                  </a:lnTo>
                  <a:lnTo>
                    <a:pt x="80010" y="2540"/>
                  </a:lnTo>
                  <a:lnTo>
                    <a:pt x="90170" y="1270"/>
                  </a:lnTo>
                  <a:lnTo>
                    <a:pt x="102870" y="0"/>
                  </a:lnTo>
                  <a:lnTo>
                    <a:pt x="116840" y="0"/>
                  </a:lnTo>
                  <a:lnTo>
                    <a:pt x="129540" y="1270"/>
                  </a:lnTo>
                  <a:lnTo>
                    <a:pt x="139700" y="2540"/>
                  </a:lnTo>
                  <a:lnTo>
                    <a:pt x="149860" y="6350"/>
                  </a:lnTo>
                  <a:lnTo>
                    <a:pt x="172720" y="12700"/>
                  </a:lnTo>
                  <a:lnTo>
                    <a:pt x="184150" y="16510"/>
                  </a:lnTo>
                  <a:lnTo>
                    <a:pt x="194310" y="20320"/>
                  </a:lnTo>
                  <a:lnTo>
                    <a:pt x="201930" y="24130"/>
                  </a:lnTo>
                  <a:lnTo>
                    <a:pt x="208280" y="29210"/>
                  </a:lnTo>
                  <a:lnTo>
                    <a:pt x="213360" y="34290"/>
                  </a:lnTo>
                  <a:lnTo>
                    <a:pt x="218440" y="40640"/>
                  </a:lnTo>
                  <a:lnTo>
                    <a:pt x="223520" y="48260"/>
                  </a:lnTo>
                  <a:lnTo>
                    <a:pt x="226060" y="55880"/>
                  </a:lnTo>
                  <a:lnTo>
                    <a:pt x="226060" y="63500"/>
                  </a:lnTo>
                  <a:lnTo>
                    <a:pt x="223520" y="71120"/>
                  </a:lnTo>
                  <a:lnTo>
                    <a:pt x="220980" y="80010"/>
                  </a:lnTo>
                  <a:lnTo>
                    <a:pt x="218440" y="87630"/>
                  </a:lnTo>
                  <a:lnTo>
                    <a:pt x="214630" y="96520"/>
                  </a:lnTo>
                  <a:lnTo>
                    <a:pt x="213360" y="104140"/>
                  </a:lnTo>
                  <a:lnTo>
                    <a:pt x="210820" y="113030"/>
                  </a:lnTo>
                  <a:lnTo>
                    <a:pt x="210820" y="121920"/>
                  </a:lnTo>
                  <a:lnTo>
                    <a:pt x="207010" y="127000"/>
                  </a:lnTo>
                  <a:lnTo>
                    <a:pt x="201930" y="130810"/>
                  </a:lnTo>
                  <a:lnTo>
                    <a:pt x="195580" y="133350"/>
                  </a:lnTo>
                  <a:lnTo>
                    <a:pt x="187960" y="135890"/>
                  </a:lnTo>
                  <a:lnTo>
                    <a:pt x="172720" y="143510"/>
                  </a:lnTo>
                  <a:lnTo>
                    <a:pt x="166370" y="147320"/>
                  </a:lnTo>
                  <a:lnTo>
                    <a:pt x="161290" y="151130"/>
                  </a:lnTo>
                  <a:lnTo>
                    <a:pt x="154940" y="156210"/>
                  </a:lnTo>
                  <a:lnTo>
                    <a:pt x="146050" y="158750"/>
                  </a:lnTo>
                  <a:lnTo>
                    <a:pt x="134620" y="160020"/>
                  </a:lnTo>
                  <a:lnTo>
                    <a:pt x="120650" y="161290"/>
                  </a:lnTo>
                  <a:lnTo>
                    <a:pt x="107950" y="161290"/>
                  </a:lnTo>
                  <a:lnTo>
                    <a:pt x="95250" y="158750"/>
                  </a:lnTo>
                  <a:lnTo>
                    <a:pt x="81280" y="156210"/>
                  </a:lnTo>
                  <a:lnTo>
                    <a:pt x="68580" y="154940"/>
                  </a:lnTo>
                  <a:lnTo>
                    <a:pt x="55880" y="153670"/>
                  </a:lnTo>
                  <a:lnTo>
                    <a:pt x="43180" y="152400"/>
                  </a:lnTo>
                  <a:lnTo>
                    <a:pt x="33020" y="151130"/>
                  </a:lnTo>
                  <a:lnTo>
                    <a:pt x="25400" y="148590"/>
                  </a:lnTo>
                  <a:lnTo>
                    <a:pt x="19050" y="144780"/>
                  </a:lnTo>
                  <a:lnTo>
                    <a:pt x="12700" y="139700"/>
                  </a:lnTo>
                  <a:lnTo>
                    <a:pt x="7620" y="133350"/>
                  </a:lnTo>
                  <a:lnTo>
                    <a:pt x="2540" y="127000"/>
                  </a:lnTo>
                  <a:lnTo>
                    <a:pt x="0" y="119380"/>
                  </a:lnTo>
                  <a:lnTo>
                    <a:pt x="0" y="111760"/>
                  </a:lnTo>
                  <a:lnTo>
                    <a:pt x="2540" y="104140"/>
                  </a:lnTo>
                  <a:lnTo>
                    <a:pt x="5080" y="97790"/>
                  </a:lnTo>
                  <a:lnTo>
                    <a:pt x="7620" y="95250"/>
                  </a:lnTo>
                  <a:lnTo>
                    <a:pt x="11430" y="92710"/>
                  </a:lnTo>
                  <a:lnTo>
                    <a:pt x="16510" y="90170"/>
                  </a:lnTo>
                  <a:lnTo>
                    <a:pt x="22860" y="90170"/>
                  </a:lnTo>
                  <a:lnTo>
                    <a:pt x="29210" y="88900"/>
                  </a:lnTo>
                  <a:lnTo>
                    <a:pt x="38100" y="90170"/>
                  </a:lnTo>
                  <a:lnTo>
                    <a:pt x="48260" y="91440"/>
                  </a:lnTo>
                  <a:lnTo>
                    <a:pt x="59690" y="95250"/>
                  </a:lnTo>
                  <a:lnTo>
                    <a:pt x="68580" y="99060"/>
                  </a:lnTo>
                  <a:lnTo>
                    <a:pt x="74930" y="105410"/>
                  </a:lnTo>
                  <a:lnTo>
                    <a:pt x="81280" y="111760"/>
                  </a:lnTo>
                  <a:lnTo>
                    <a:pt x="96520" y="127000"/>
                  </a:lnTo>
                  <a:lnTo>
                    <a:pt x="128270" y="160020"/>
                  </a:lnTo>
                  <a:lnTo>
                    <a:pt x="134620" y="167640"/>
                  </a:lnTo>
                  <a:lnTo>
                    <a:pt x="140970" y="176530"/>
                  </a:lnTo>
                  <a:lnTo>
                    <a:pt x="157480" y="20193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2" name="Freeform 91"/>
            <p:cNvSpPr/>
            <p:nvPr/>
          </p:nvSpPr>
          <p:spPr>
            <a:xfrm>
              <a:off x="4779010" y="4800600"/>
              <a:ext cx="46991" cy="118111"/>
            </a:xfrm>
            <a:custGeom>
              <a:avLst/>
              <a:gdLst/>
              <a:ahLst/>
              <a:cxnLst/>
              <a:rect l="0" t="0" r="0" b="0"/>
              <a:pathLst>
                <a:path w="46991" h="118111">
                  <a:moveTo>
                    <a:pt x="34290" y="0"/>
                  </a:moveTo>
                  <a:lnTo>
                    <a:pt x="27940" y="20320"/>
                  </a:lnTo>
                  <a:lnTo>
                    <a:pt x="22860" y="29210"/>
                  </a:lnTo>
                  <a:lnTo>
                    <a:pt x="16510" y="38100"/>
                  </a:lnTo>
                  <a:lnTo>
                    <a:pt x="10160" y="45720"/>
                  </a:lnTo>
                  <a:lnTo>
                    <a:pt x="5080" y="54610"/>
                  </a:lnTo>
                  <a:lnTo>
                    <a:pt x="2540" y="63500"/>
                  </a:lnTo>
                  <a:lnTo>
                    <a:pt x="0" y="72390"/>
                  </a:lnTo>
                  <a:lnTo>
                    <a:pt x="0" y="80010"/>
                  </a:lnTo>
                  <a:lnTo>
                    <a:pt x="1270" y="88900"/>
                  </a:lnTo>
                  <a:lnTo>
                    <a:pt x="3810" y="97790"/>
                  </a:lnTo>
                  <a:lnTo>
                    <a:pt x="7620" y="104140"/>
                  </a:lnTo>
                  <a:lnTo>
                    <a:pt x="10160" y="110490"/>
                  </a:lnTo>
                  <a:lnTo>
                    <a:pt x="13970" y="115570"/>
                  </a:lnTo>
                  <a:lnTo>
                    <a:pt x="19050" y="118110"/>
                  </a:lnTo>
                  <a:lnTo>
                    <a:pt x="25400" y="118110"/>
                  </a:lnTo>
                  <a:lnTo>
                    <a:pt x="46990" y="11430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3" name="Freeform 92"/>
            <p:cNvSpPr/>
            <p:nvPr/>
          </p:nvSpPr>
          <p:spPr>
            <a:xfrm>
              <a:off x="4826000" y="4800600"/>
              <a:ext cx="88901" cy="241301"/>
            </a:xfrm>
            <a:custGeom>
              <a:avLst/>
              <a:gdLst/>
              <a:ahLst/>
              <a:cxnLst/>
              <a:rect l="0" t="0" r="0" b="0"/>
              <a:pathLst>
                <a:path w="88901" h="241301">
                  <a:moveTo>
                    <a:pt x="88900" y="0"/>
                  </a:moveTo>
                  <a:lnTo>
                    <a:pt x="88900" y="13970"/>
                  </a:lnTo>
                  <a:lnTo>
                    <a:pt x="87630" y="20320"/>
                  </a:lnTo>
                  <a:lnTo>
                    <a:pt x="85090" y="27940"/>
                  </a:lnTo>
                  <a:lnTo>
                    <a:pt x="82550" y="35560"/>
                  </a:lnTo>
                  <a:lnTo>
                    <a:pt x="74930" y="54610"/>
                  </a:lnTo>
                  <a:lnTo>
                    <a:pt x="71120" y="66040"/>
                  </a:lnTo>
                  <a:lnTo>
                    <a:pt x="67310" y="76200"/>
                  </a:lnTo>
                  <a:lnTo>
                    <a:pt x="63500" y="86360"/>
                  </a:lnTo>
                  <a:lnTo>
                    <a:pt x="58420" y="95250"/>
                  </a:lnTo>
                  <a:lnTo>
                    <a:pt x="50800" y="113030"/>
                  </a:lnTo>
                  <a:lnTo>
                    <a:pt x="46990" y="121920"/>
                  </a:lnTo>
                  <a:lnTo>
                    <a:pt x="43180" y="130810"/>
                  </a:lnTo>
                  <a:lnTo>
                    <a:pt x="41910" y="139700"/>
                  </a:lnTo>
                  <a:lnTo>
                    <a:pt x="40640" y="148590"/>
                  </a:lnTo>
                  <a:lnTo>
                    <a:pt x="38100" y="154940"/>
                  </a:lnTo>
                  <a:lnTo>
                    <a:pt x="35560" y="161290"/>
                  </a:lnTo>
                  <a:lnTo>
                    <a:pt x="31750" y="166370"/>
                  </a:lnTo>
                  <a:lnTo>
                    <a:pt x="27940" y="175260"/>
                  </a:lnTo>
                  <a:lnTo>
                    <a:pt x="24130" y="184150"/>
                  </a:lnTo>
                  <a:lnTo>
                    <a:pt x="20320" y="194310"/>
                  </a:lnTo>
                  <a:lnTo>
                    <a:pt x="16510" y="204470"/>
                  </a:lnTo>
                  <a:lnTo>
                    <a:pt x="12700" y="214630"/>
                  </a:lnTo>
                  <a:lnTo>
                    <a:pt x="0" y="24130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4" name="Freeform 93"/>
            <p:cNvSpPr/>
            <p:nvPr/>
          </p:nvSpPr>
          <p:spPr>
            <a:xfrm>
              <a:off x="4330700" y="5346700"/>
              <a:ext cx="158751" cy="237491"/>
            </a:xfrm>
            <a:custGeom>
              <a:avLst/>
              <a:gdLst/>
              <a:ahLst/>
              <a:cxnLst/>
              <a:rect l="0" t="0" r="0" b="0"/>
              <a:pathLst>
                <a:path w="158751" h="237491">
                  <a:moveTo>
                    <a:pt x="50800" y="25400"/>
                  </a:moveTo>
                  <a:lnTo>
                    <a:pt x="57150" y="11430"/>
                  </a:lnTo>
                  <a:lnTo>
                    <a:pt x="63500" y="7620"/>
                  </a:lnTo>
                  <a:lnTo>
                    <a:pt x="72390" y="5080"/>
                  </a:lnTo>
                  <a:lnTo>
                    <a:pt x="82550" y="3810"/>
                  </a:lnTo>
                  <a:lnTo>
                    <a:pt x="91440" y="2540"/>
                  </a:lnTo>
                  <a:lnTo>
                    <a:pt x="100330" y="1270"/>
                  </a:lnTo>
                  <a:lnTo>
                    <a:pt x="109220" y="1270"/>
                  </a:lnTo>
                  <a:lnTo>
                    <a:pt x="127000" y="0"/>
                  </a:lnTo>
                  <a:lnTo>
                    <a:pt x="134620" y="0"/>
                  </a:lnTo>
                  <a:lnTo>
                    <a:pt x="142240" y="1270"/>
                  </a:lnTo>
                  <a:lnTo>
                    <a:pt x="148590" y="3810"/>
                  </a:lnTo>
                  <a:lnTo>
                    <a:pt x="153670" y="6350"/>
                  </a:lnTo>
                  <a:lnTo>
                    <a:pt x="156210" y="11430"/>
                  </a:lnTo>
                  <a:lnTo>
                    <a:pt x="156210" y="17780"/>
                  </a:lnTo>
                  <a:lnTo>
                    <a:pt x="154940" y="24130"/>
                  </a:lnTo>
                  <a:lnTo>
                    <a:pt x="153670" y="31750"/>
                  </a:lnTo>
                  <a:lnTo>
                    <a:pt x="153670" y="39370"/>
                  </a:lnTo>
                  <a:lnTo>
                    <a:pt x="153670" y="46990"/>
                  </a:lnTo>
                  <a:lnTo>
                    <a:pt x="149860" y="54610"/>
                  </a:lnTo>
                  <a:lnTo>
                    <a:pt x="144780" y="59690"/>
                  </a:lnTo>
                  <a:lnTo>
                    <a:pt x="139700" y="66040"/>
                  </a:lnTo>
                  <a:lnTo>
                    <a:pt x="132080" y="71120"/>
                  </a:lnTo>
                  <a:lnTo>
                    <a:pt x="124460" y="74930"/>
                  </a:lnTo>
                  <a:lnTo>
                    <a:pt x="116840" y="80010"/>
                  </a:lnTo>
                  <a:lnTo>
                    <a:pt x="106680" y="82550"/>
                  </a:lnTo>
                  <a:lnTo>
                    <a:pt x="93980" y="85090"/>
                  </a:lnTo>
                  <a:lnTo>
                    <a:pt x="78740" y="86360"/>
                  </a:lnTo>
                  <a:lnTo>
                    <a:pt x="67310" y="85090"/>
                  </a:lnTo>
                  <a:lnTo>
                    <a:pt x="55880" y="83820"/>
                  </a:lnTo>
                  <a:lnTo>
                    <a:pt x="45720" y="81280"/>
                  </a:lnTo>
                  <a:lnTo>
                    <a:pt x="41910" y="81280"/>
                  </a:lnTo>
                  <a:lnTo>
                    <a:pt x="41910" y="82550"/>
                  </a:lnTo>
                  <a:lnTo>
                    <a:pt x="44450" y="85090"/>
                  </a:lnTo>
                  <a:lnTo>
                    <a:pt x="49530" y="87630"/>
                  </a:lnTo>
                  <a:lnTo>
                    <a:pt x="55880" y="90170"/>
                  </a:lnTo>
                  <a:lnTo>
                    <a:pt x="62230" y="93980"/>
                  </a:lnTo>
                  <a:lnTo>
                    <a:pt x="69850" y="99060"/>
                  </a:lnTo>
                  <a:lnTo>
                    <a:pt x="77470" y="105410"/>
                  </a:lnTo>
                  <a:lnTo>
                    <a:pt x="85090" y="113030"/>
                  </a:lnTo>
                  <a:lnTo>
                    <a:pt x="93980" y="118110"/>
                  </a:lnTo>
                  <a:lnTo>
                    <a:pt x="101600" y="120650"/>
                  </a:lnTo>
                  <a:lnTo>
                    <a:pt x="110490" y="123190"/>
                  </a:lnTo>
                  <a:lnTo>
                    <a:pt x="118110" y="127000"/>
                  </a:lnTo>
                  <a:lnTo>
                    <a:pt x="127000" y="132080"/>
                  </a:lnTo>
                  <a:lnTo>
                    <a:pt x="135890" y="139700"/>
                  </a:lnTo>
                  <a:lnTo>
                    <a:pt x="140970" y="146050"/>
                  </a:lnTo>
                  <a:lnTo>
                    <a:pt x="144780" y="153670"/>
                  </a:lnTo>
                  <a:lnTo>
                    <a:pt x="147320" y="162560"/>
                  </a:lnTo>
                  <a:lnTo>
                    <a:pt x="149860" y="168910"/>
                  </a:lnTo>
                  <a:lnTo>
                    <a:pt x="153670" y="173990"/>
                  </a:lnTo>
                  <a:lnTo>
                    <a:pt x="157480" y="180340"/>
                  </a:lnTo>
                  <a:lnTo>
                    <a:pt x="158750" y="187960"/>
                  </a:lnTo>
                  <a:lnTo>
                    <a:pt x="157480" y="196850"/>
                  </a:lnTo>
                  <a:lnTo>
                    <a:pt x="156210" y="207010"/>
                  </a:lnTo>
                  <a:lnTo>
                    <a:pt x="152400" y="215900"/>
                  </a:lnTo>
                  <a:lnTo>
                    <a:pt x="146050" y="223520"/>
                  </a:lnTo>
                  <a:lnTo>
                    <a:pt x="139700" y="228600"/>
                  </a:lnTo>
                  <a:lnTo>
                    <a:pt x="133350" y="233680"/>
                  </a:lnTo>
                  <a:lnTo>
                    <a:pt x="125730" y="236220"/>
                  </a:lnTo>
                  <a:lnTo>
                    <a:pt x="116840" y="237490"/>
                  </a:lnTo>
                  <a:lnTo>
                    <a:pt x="107950" y="237490"/>
                  </a:lnTo>
                  <a:lnTo>
                    <a:pt x="97790" y="236220"/>
                  </a:lnTo>
                  <a:lnTo>
                    <a:pt x="86360" y="233680"/>
                  </a:lnTo>
                  <a:lnTo>
                    <a:pt x="76200" y="229870"/>
                  </a:lnTo>
                  <a:lnTo>
                    <a:pt x="66040" y="227330"/>
                  </a:lnTo>
                  <a:lnTo>
                    <a:pt x="57150" y="223520"/>
                  </a:lnTo>
                  <a:lnTo>
                    <a:pt x="45720" y="218440"/>
                  </a:lnTo>
                  <a:lnTo>
                    <a:pt x="35560" y="212090"/>
                  </a:lnTo>
                  <a:lnTo>
                    <a:pt x="0" y="19050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5" name="Freeform 94"/>
            <p:cNvSpPr/>
            <p:nvPr/>
          </p:nvSpPr>
          <p:spPr>
            <a:xfrm>
              <a:off x="4559300" y="5391150"/>
              <a:ext cx="228601" cy="234951"/>
            </a:xfrm>
            <a:custGeom>
              <a:avLst/>
              <a:gdLst/>
              <a:ahLst/>
              <a:cxnLst/>
              <a:rect l="0" t="0" r="0" b="0"/>
              <a:pathLst>
                <a:path w="228601" h="234951">
                  <a:moveTo>
                    <a:pt x="0" y="19050"/>
                  </a:moveTo>
                  <a:lnTo>
                    <a:pt x="13970" y="12700"/>
                  </a:lnTo>
                  <a:lnTo>
                    <a:pt x="22860" y="8890"/>
                  </a:lnTo>
                  <a:lnTo>
                    <a:pt x="35560" y="5080"/>
                  </a:lnTo>
                  <a:lnTo>
                    <a:pt x="48260" y="1270"/>
                  </a:lnTo>
                  <a:lnTo>
                    <a:pt x="62230" y="0"/>
                  </a:lnTo>
                  <a:lnTo>
                    <a:pt x="74930" y="1270"/>
                  </a:lnTo>
                  <a:lnTo>
                    <a:pt x="88900" y="2540"/>
                  </a:lnTo>
                  <a:lnTo>
                    <a:pt x="102870" y="5080"/>
                  </a:lnTo>
                  <a:lnTo>
                    <a:pt x="118110" y="8890"/>
                  </a:lnTo>
                  <a:lnTo>
                    <a:pt x="133350" y="11430"/>
                  </a:lnTo>
                  <a:lnTo>
                    <a:pt x="147320" y="13970"/>
                  </a:lnTo>
                  <a:lnTo>
                    <a:pt x="158750" y="16510"/>
                  </a:lnTo>
                  <a:lnTo>
                    <a:pt x="168910" y="16510"/>
                  </a:lnTo>
                  <a:lnTo>
                    <a:pt x="179070" y="21590"/>
                  </a:lnTo>
                  <a:lnTo>
                    <a:pt x="187960" y="29210"/>
                  </a:lnTo>
                  <a:lnTo>
                    <a:pt x="198120" y="38100"/>
                  </a:lnTo>
                  <a:lnTo>
                    <a:pt x="203200" y="48260"/>
                  </a:lnTo>
                  <a:lnTo>
                    <a:pt x="208280" y="55880"/>
                  </a:lnTo>
                  <a:lnTo>
                    <a:pt x="210820" y="64770"/>
                  </a:lnTo>
                  <a:lnTo>
                    <a:pt x="209550" y="74930"/>
                  </a:lnTo>
                  <a:lnTo>
                    <a:pt x="205740" y="86360"/>
                  </a:lnTo>
                  <a:lnTo>
                    <a:pt x="195580" y="107950"/>
                  </a:lnTo>
                  <a:lnTo>
                    <a:pt x="186690" y="127000"/>
                  </a:lnTo>
                  <a:lnTo>
                    <a:pt x="181610" y="133350"/>
                  </a:lnTo>
                  <a:lnTo>
                    <a:pt x="173990" y="137160"/>
                  </a:lnTo>
                  <a:lnTo>
                    <a:pt x="166370" y="140970"/>
                  </a:lnTo>
                  <a:lnTo>
                    <a:pt x="158750" y="143510"/>
                  </a:lnTo>
                  <a:lnTo>
                    <a:pt x="143510" y="151130"/>
                  </a:lnTo>
                  <a:lnTo>
                    <a:pt x="133350" y="154940"/>
                  </a:lnTo>
                  <a:lnTo>
                    <a:pt x="123190" y="158750"/>
                  </a:lnTo>
                  <a:lnTo>
                    <a:pt x="111760" y="163830"/>
                  </a:lnTo>
                  <a:lnTo>
                    <a:pt x="100330" y="165100"/>
                  </a:lnTo>
                  <a:lnTo>
                    <a:pt x="87630" y="163830"/>
                  </a:lnTo>
                  <a:lnTo>
                    <a:pt x="74930" y="162560"/>
                  </a:lnTo>
                  <a:lnTo>
                    <a:pt x="64770" y="160020"/>
                  </a:lnTo>
                  <a:lnTo>
                    <a:pt x="54610" y="156210"/>
                  </a:lnTo>
                  <a:lnTo>
                    <a:pt x="44450" y="153670"/>
                  </a:lnTo>
                  <a:lnTo>
                    <a:pt x="36830" y="149860"/>
                  </a:lnTo>
                  <a:lnTo>
                    <a:pt x="30480" y="144780"/>
                  </a:lnTo>
                  <a:lnTo>
                    <a:pt x="24130" y="140970"/>
                  </a:lnTo>
                  <a:lnTo>
                    <a:pt x="21590" y="134620"/>
                  </a:lnTo>
                  <a:lnTo>
                    <a:pt x="21590" y="125730"/>
                  </a:lnTo>
                  <a:lnTo>
                    <a:pt x="22860" y="115570"/>
                  </a:lnTo>
                  <a:lnTo>
                    <a:pt x="26670" y="107950"/>
                  </a:lnTo>
                  <a:lnTo>
                    <a:pt x="31750" y="100330"/>
                  </a:lnTo>
                  <a:lnTo>
                    <a:pt x="38100" y="93980"/>
                  </a:lnTo>
                  <a:lnTo>
                    <a:pt x="46990" y="90170"/>
                  </a:lnTo>
                  <a:lnTo>
                    <a:pt x="55880" y="87630"/>
                  </a:lnTo>
                  <a:lnTo>
                    <a:pt x="67310" y="86360"/>
                  </a:lnTo>
                  <a:lnTo>
                    <a:pt x="77470" y="86360"/>
                  </a:lnTo>
                  <a:lnTo>
                    <a:pt x="86360" y="87630"/>
                  </a:lnTo>
                  <a:lnTo>
                    <a:pt x="96520" y="90170"/>
                  </a:lnTo>
                  <a:lnTo>
                    <a:pt x="106680" y="96520"/>
                  </a:lnTo>
                  <a:lnTo>
                    <a:pt x="116840" y="104140"/>
                  </a:lnTo>
                  <a:lnTo>
                    <a:pt x="129540" y="114300"/>
                  </a:lnTo>
                  <a:lnTo>
                    <a:pt x="139700" y="123190"/>
                  </a:lnTo>
                  <a:lnTo>
                    <a:pt x="149860" y="132080"/>
                  </a:lnTo>
                  <a:lnTo>
                    <a:pt x="172720" y="154940"/>
                  </a:lnTo>
                  <a:lnTo>
                    <a:pt x="179070" y="160020"/>
                  </a:lnTo>
                  <a:lnTo>
                    <a:pt x="184150" y="166370"/>
                  </a:lnTo>
                  <a:lnTo>
                    <a:pt x="189230" y="173990"/>
                  </a:lnTo>
                  <a:lnTo>
                    <a:pt x="194310" y="181610"/>
                  </a:lnTo>
                  <a:lnTo>
                    <a:pt x="198120" y="187960"/>
                  </a:lnTo>
                  <a:lnTo>
                    <a:pt x="203200" y="194310"/>
                  </a:lnTo>
                  <a:lnTo>
                    <a:pt x="207010" y="199390"/>
                  </a:lnTo>
                  <a:lnTo>
                    <a:pt x="212090" y="205740"/>
                  </a:lnTo>
                  <a:lnTo>
                    <a:pt x="215900" y="212090"/>
                  </a:lnTo>
                  <a:lnTo>
                    <a:pt x="228600" y="23495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104" name="Group 103"/>
          <p:cNvGrpSpPr/>
          <p:nvPr/>
        </p:nvGrpSpPr>
        <p:grpSpPr>
          <a:xfrm>
            <a:off x="2429510" y="5590540"/>
            <a:ext cx="2650491" cy="454661"/>
            <a:chOff x="2429510" y="5590540"/>
            <a:chExt cx="2650491" cy="454661"/>
          </a:xfrm>
        </p:grpSpPr>
        <p:sp>
          <p:nvSpPr>
            <p:cNvPr id="97" name="Freeform 96"/>
            <p:cNvSpPr/>
            <p:nvPr/>
          </p:nvSpPr>
          <p:spPr>
            <a:xfrm>
              <a:off x="4064000" y="5664200"/>
              <a:ext cx="1016001" cy="203201"/>
            </a:xfrm>
            <a:custGeom>
              <a:avLst/>
              <a:gdLst/>
              <a:ahLst/>
              <a:cxnLst/>
              <a:rect l="0" t="0" r="0" b="0"/>
              <a:pathLst>
                <a:path w="1016001" h="203201">
                  <a:moveTo>
                    <a:pt x="0" y="0"/>
                  </a:moveTo>
                  <a:lnTo>
                    <a:pt x="13970" y="6350"/>
                  </a:lnTo>
                  <a:lnTo>
                    <a:pt x="21590" y="10160"/>
                  </a:lnTo>
                  <a:lnTo>
                    <a:pt x="31750" y="13970"/>
                  </a:lnTo>
                  <a:lnTo>
                    <a:pt x="41910" y="17780"/>
                  </a:lnTo>
                  <a:lnTo>
                    <a:pt x="52070" y="21590"/>
                  </a:lnTo>
                  <a:lnTo>
                    <a:pt x="60960" y="25400"/>
                  </a:lnTo>
                  <a:lnTo>
                    <a:pt x="71120" y="30480"/>
                  </a:lnTo>
                  <a:lnTo>
                    <a:pt x="95250" y="34290"/>
                  </a:lnTo>
                  <a:lnTo>
                    <a:pt x="124460" y="38100"/>
                  </a:lnTo>
                  <a:lnTo>
                    <a:pt x="151130" y="44450"/>
                  </a:lnTo>
                  <a:lnTo>
                    <a:pt x="173990" y="48260"/>
                  </a:lnTo>
                  <a:lnTo>
                    <a:pt x="194310" y="49530"/>
                  </a:lnTo>
                  <a:lnTo>
                    <a:pt x="217170" y="50800"/>
                  </a:lnTo>
                  <a:lnTo>
                    <a:pt x="257810" y="50800"/>
                  </a:lnTo>
                  <a:lnTo>
                    <a:pt x="281940" y="50800"/>
                  </a:lnTo>
                  <a:lnTo>
                    <a:pt x="302260" y="54610"/>
                  </a:lnTo>
                  <a:lnTo>
                    <a:pt x="321310" y="59690"/>
                  </a:lnTo>
                  <a:lnTo>
                    <a:pt x="345440" y="62230"/>
                  </a:lnTo>
                  <a:lnTo>
                    <a:pt x="369570" y="66040"/>
                  </a:lnTo>
                  <a:lnTo>
                    <a:pt x="393700" y="72390"/>
                  </a:lnTo>
                  <a:lnTo>
                    <a:pt x="419100" y="73660"/>
                  </a:lnTo>
                  <a:lnTo>
                    <a:pt x="444500" y="78740"/>
                  </a:lnTo>
                  <a:lnTo>
                    <a:pt x="753110" y="156210"/>
                  </a:lnTo>
                  <a:lnTo>
                    <a:pt x="769620" y="161290"/>
                  </a:lnTo>
                  <a:lnTo>
                    <a:pt x="797560" y="168910"/>
                  </a:lnTo>
                  <a:lnTo>
                    <a:pt x="824230" y="173990"/>
                  </a:lnTo>
                  <a:lnTo>
                    <a:pt x="850900" y="176530"/>
                  </a:lnTo>
                  <a:lnTo>
                    <a:pt x="876300" y="176530"/>
                  </a:lnTo>
                  <a:lnTo>
                    <a:pt x="897890" y="181610"/>
                  </a:lnTo>
                  <a:lnTo>
                    <a:pt x="908050" y="184150"/>
                  </a:lnTo>
                  <a:lnTo>
                    <a:pt x="933450" y="191770"/>
                  </a:lnTo>
                  <a:lnTo>
                    <a:pt x="948690" y="195580"/>
                  </a:lnTo>
                  <a:lnTo>
                    <a:pt x="976630" y="199390"/>
                  </a:lnTo>
                  <a:lnTo>
                    <a:pt x="1016000" y="20320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8" name="Freeform 97"/>
            <p:cNvSpPr/>
            <p:nvPr/>
          </p:nvSpPr>
          <p:spPr>
            <a:xfrm>
              <a:off x="2429510" y="5590540"/>
              <a:ext cx="212091" cy="403861"/>
            </a:xfrm>
            <a:custGeom>
              <a:avLst/>
              <a:gdLst/>
              <a:ahLst/>
              <a:cxnLst/>
              <a:rect l="0" t="0" r="0" b="0"/>
              <a:pathLst>
                <a:path w="212091" h="403861">
                  <a:moveTo>
                    <a:pt x="212090" y="73660"/>
                  </a:moveTo>
                  <a:lnTo>
                    <a:pt x="212090" y="67310"/>
                  </a:lnTo>
                  <a:lnTo>
                    <a:pt x="208280" y="55880"/>
                  </a:lnTo>
                  <a:lnTo>
                    <a:pt x="205740" y="49530"/>
                  </a:lnTo>
                  <a:lnTo>
                    <a:pt x="200660" y="41910"/>
                  </a:lnTo>
                  <a:lnTo>
                    <a:pt x="194310" y="34290"/>
                  </a:lnTo>
                  <a:lnTo>
                    <a:pt x="187960" y="26670"/>
                  </a:lnTo>
                  <a:lnTo>
                    <a:pt x="180340" y="19050"/>
                  </a:lnTo>
                  <a:lnTo>
                    <a:pt x="172720" y="13970"/>
                  </a:lnTo>
                  <a:lnTo>
                    <a:pt x="165100" y="7620"/>
                  </a:lnTo>
                  <a:lnTo>
                    <a:pt x="154940" y="5080"/>
                  </a:lnTo>
                  <a:lnTo>
                    <a:pt x="144780" y="2540"/>
                  </a:lnTo>
                  <a:lnTo>
                    <a:pt x="133350" y="0"/>
                  </a:lnTo>
                  <a:lnTo>
                    <a:pt x="123190" y="1270"/>
                  </a:lnTo>
                  <a:lnTo>
                    <a:pt x="113030" y="2540"/>
                  </a:lnTo>
                  <a:lnTo>
                    <a:pt x="104140" y="5080"/>
                  </a:lnTo>
                  <a:lnTo>
                    <a:pt x="96520" y="6350"/>
                  </a:lnTo>
                  <a:lnTo>
                    <a:pt x="90170" y="7620"/>
                  </a:lnTo>
                  <a:lnTo>
                    <a:pt x="83820" y="8890"/>
                  </a:lnTo>
                  <a:lnTo>
                    <a:pt x="77470" y="10160"/>
                  </a:lnTo>
                  <a:lnTo>
                    <a:pt x="69850" y="12700"/>
                  </a:lnTo>
                  <a:lnTo>
                    <a:pt x="62230" y="16510"/>
                  </a:lnTo>
                  <a:lnTo>
                    <a:pt x="54610" y="21590"/>
                  </a:lnTo>
                  <a:lnTo>
                    <a:pt x="45720" y="27940"/>
                  </a:lnTo>
                  <a:lnTo>
                    <a:pt x="38100" y="34290"/>
                  </a:lnTo>
                  <a:lnTo>
                    <a:pt x="33020" y="41910"/>
                  </a:lnTo>
                  <a:lnTo>
                    <a:pt x="29210" y="49530"/>
                  </a:lnTo>
                  <a:lnTo>
                    <a:pt x="26670" y="57150"/>
                  </a:lnTo>
                  <a:lnTo>
                    <a:pt x="21590" y="64770"/>
                  </a:lnTo>
                  <a:lnTo>
                    <a:pt x="16510" y="69850"/>
                  </a:lnTo>
                  <a:lnTo>
                    <a:pt x="10160" y="76200"/>
                  </a:lnTo>
                  <a:lnTo>
                    <a:pt x="5080" y="83820"/>
                  </a:lnTo>
                  <a:lnTo>
                    <a:pt x="2540" y="92710"/>
                  </a:lnTo>
                  <a:lnTo>
                    <a:pt x="0" y="102870"/>
                  </a:lnTo>
                  <a:lnTo>
                    <a:pt x="0" y="114300"/>
                  </a:lnTo>
                  <a:lnTo>
                    <a:pt x="1270" y="127000"/>
                  </a:lnTo>
                  <a:lnTo>
                    <a:pt x="3810" y="138430"/>
                  </a:lnTo>
                  <a:lnTo>
                    <a:pt x="7620" y="149860"/>
                  </a:lnTo>
                  <a:lnTo>
                    <a:pt x="10160" y="158750"/>
                  </a:lnTo>
                  <a:lnTo>
                    <a:pt x="13970" y="168910"/>
                  </a:lnTo>
                  <a:lnTo>
                    <a:pt x="20320" y="175260"/>
                  </a:lnTo>
                  <a:lnTo>
                    <a:pt x="29210" y="179070"/>
                  </a:lnTo>
                  <a:lnTo>
                    <a:pt x="39370" y="182880"/>
                  </a:lnTo>
                  <a:lnTo>
                    <a:pt x="49530" y="184150"/>
                  </a:lnTo>
                  <a:lnTo>
                    <a:pt x="58420" y="185420"/>
                  </a:lnTo>
                  <a:lnTo>
                    <a:pt x="67310" y="186690"/>
                  </a:lnTo>
                  <a:lnTo>
                    <a:pt x="76200" y="186690"/>
                  </a:lnTo>
                  <a:lnTo>
                    <a:pt x="92710" y="187960"/>
                  </a:lnTo>
                  <a:lnTo>
                    <a:pt x="101600" y="186690"/>
                  </a:lnTo>
                  <a:lnTo>
                    <a:pt x="110490" y="184150"/>
                  </a:lnTo>
                  <a:lnTo>
                    <a:pt x="119380" y="181610"/>
                  </a:lnTo>
                  <a:lnTo>
                    <a:pt x="127000" y="177800"/>
                  </a:lnTo>
                  <a:lnTo>
                    <a:pt x="135890" y="173990"/>
                  </a:lnTo>
                  <a:lnTo>
                    <a:pt x="144780" y="170180"/>
                  </a:lnTo>
                  <a:lnTo>
                    <a:pt x="151130" y="165100"/>
                  </a:lnTo>
                  <a:lnTo>
                    <a:pt x="157480" y="158750"/>
                  </a:lnTo>
                  <a:lnTo>
                    <a:pt x="162560" y="151130"/>
                  </a:lnTo>
                  <a:lnTo>
                    <a:pt x="168910" y="144780"/>
                  </a:lnTo>
                  <a:lnTo>
                    <a:pt x="176530" y="139700"/>
                  </a:lnTo>
                  <a:lnTo>
                    <a:pt x="184150" y="134620"/>
                  </a:lnTo>
                  <a:lnTo>
                    <a:pt x="190500" y="134620"/>
                  </a:lnTo>
                  <a:lnTo>
                    <a:pt x="196850" y="135890"/>
                  </a:lnTo>
                  <a:lnTo>
                    <a:pt x="201930" y="140970"/>
                  </a:lnTo>
                  <a:lnTo>
                    <a:pt x="203200" y="147320"/>
                  </a:lnTo>
                  <a:lnTo>
                    <a:pt x="203200" y="153670"/>
                  </a:lnTo>
                  <a:lnTo>
                    <a:pt x="201930" y="161290"/>
                  </a:lnTo>
                  <a:lnTo>
                    <a:pt x="199390" y="168910"/>
                  </a:lnTo>
                  <a:lnTo>
                    <a:pt x="196850" y="176530"/>
                  </a:lnTo>
                  <a:lnTo>
                    <a:pt x="193040" y="184150"/>
                  </a:lnTo>
                  <a:lnTo>
                    <a:pt x="189230" y="195580"/>
                  </a:lnTo>
                  <a:lnTo>
                    <a:pt x="185420" y="208280"/>
                  </a:lnTo>
                  <a:lnTo>
                    <a:pt x="181610" y="222250"/>
                  </a:lnTo>
                  <a:lnTo>
                    <a:pt x="173990" y="250190"/>
                  </a:lnTo>
                  <a:lnTo>
                    <a:pt x="170180" y="262890"/>
                  </a:lnTo>
                  <a:lnTo>
                    <a:pt x="166370" y="275590"/>
                  </a:lnTo>
                  <a:lnTo>
                    <a:pt x="165100" y="289560"/>
                  </a:lnTo>
                  <a:lnTo>
                    <a:pt x="163830" y="302260"/>
                  </a:lnTo>
                  <a:lnTo>
                    <a:pt x="162560" y="314960"/>
                  </a:lnTo>
                  <a:lnTo>
                    <a:pt x="162560" y="327660"/>
                  </a:lnTo>
                  <a:lnTo>
                    <a:pt x="161290" y="361950"/>
                  </a:lnTo>
                  <a:lnTo>
                    <a:pt x="161290" y="40386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9" name="Freeform 98"/>
            <p:cNvSpPr/>
            <p:nvPr/>
          </p:nvSpPr>
          <p:spPr>
            <a:xfrm>
              <a:off x="2771140" y="5613400"/>
              <a:ext cx="196851" cy="406401"/>
            </a:xfrm>
            <a:custGeom>
              <a:avLst/>
              <a:gdLst/>
              <a:ahLst/>
              <a:cxnLst/>
              <a:rect l="0" t="0" r="0" b="0"/>
              <a:pathLst>
                <a:path w="196851" h="406401">
                  <a:moveTo>
                    <a:pt x="111760" y="0"/>
                  </a:moveTo>
                  <a:lnTo>
                    <a:pt x="105410" y="13970"/>
                  </a:lnTo>
                  <a:lnTo>
                    <a:pt x="100330" y="20320"/>
                  </a:lnTo>
                  <a:lnTo>
                    <a:pt x="93980" y="27940"/>
                  </a:lnTo>
                  <a:lnTo>
                    <a:pt x="87630" y="35560"/>
                  </a:lnTo>
                  <a:lnTo>
                    <a:pt x="81280" y="43180"/>
                  </a:lnTo>
                  <a:lnTo>
                    <a:pt x="76200" y="52070"/>
                  </a:lnTo>
                  <a:lnTo>
                    <a:pt x="71120" y="59690"/>
                  </a:lnTo>
                  <a:lnTo>
                    <a:pt x="67310" y="68580"/>
                  </a:lnTo>
                  <a:lnTo>
                    <a:pt x="66040" y="76200"/>
                  </a:lnTo>
                  <a:lnTo>
                    <a:pt x="63500" y="85090"/>
                  </a:lnTo>
                  <a:lnTo>
                    <a:pt x="60960" y="95250"/>
                  </a:lnTo>
                  <a:lnTo>
                    <a:pt x="58420" y="105410"/>
                  </a:lnTo>
                  <a:lnTo>
                    <a:pt x="54610" y="116840"/>
                  </a:lnTo>
                  <a:lnTo>
                    <a:pt x="50800" y="127000"/>
                  </a:lnTo>
                  <a:lnTo>
                    <a:pt x="46990" y="137160"/>
                  </a:lnTo>
                  <a:lnTo>
                    <a:pt x="43180" y="146050"/>
                  </a:lnTo>
                  <a:lnTo>
                    <a:pt x="39370" y="157480"/>
                  </a:lnTo>
                  <a:lnTo>
                    <a:pt x="31750" y="180340"/>
                  </a:lnTo>
                  <a:lnTo>
                    <a:pt x="26670" y="190500"/>
                  </a:lnTo>
                  <a:lnTo>
                    <a:pt x="22860" y="200660"/>
                  </a:lnTo>
                  <a:lnTo>
                    <a:pt x="13970" y="218440"/>
                  </a:lnTo>
                  <a:lnTo>
                    <a:pt x="6350" y="236220"/>
                  </a:lnTo>
                  <a:lnTo>
                    <a:pt x="2540" y="246380"/>
                  </a:lnTo>
                  <a:lnTo>
                    <a:pt x="1270" y="257810"/>
                  </a:lnTo>
                  <a:lnTo>
                    <a:pt x="0" y="269240"/>
                  </a:lnTo>
                  <a:lnTo>
                    <a:pt x="0" y="278130"/>
                  </a:lnTo>
                  <a:lnTo>
                    <a:pt x="2540" y="285750"/>
                  </a:lnTo>
                  <a:lnTo>
                    <a:pt x="5080" y="292100"/>
                  </a:lnTo>
                  <a:lnTo>
                    <a:pt x="6350" y="300990"/>
                  </a:lnTo>
                  <a:lnTo>
                    <a:pt x="7620" y="309880"/>
                  </a:lnTo>
                  <a:lnTo>
                    <a:pt x="8890" y="321310"/>
                  </a:lnTo>
                  <a:lnTo>
                    <a:pt x="11430" y="330200"/>
                  </a:lnTo>
                  <a:lnTo>
                    <a:pt x="16510" y="336550"/>
                  </a:lnTo>
                  <a:lnTo>
                    <a:pt x="58420" y="378460"/>
                  </a:lnTo>
                  <a:lnTo>
                    <a:pt x="68580" y="384810"/>
                  </a:lnTo>
                  <a:lnTo>
                    <a:pt x="78740" y="391160"/>
                  </a:lnTo>
                  <a:lnTo>
                    <a:pt x="88900" y="396240"/>
                  </a:lnTo>
                  <a:lnTo>
                    <a:pt x="100330" y="400050"/>
                  </a:lnTo>
                  <a:lnTo>
                    <a:pt x="109220" y="401320"/>
                  </a:lnTo>
                  <a:lnTo>
                    <a:pt x="118110" y="403860"/>
                  </a:lnTo>
                  <a:lnTo>
                    <a:pt x="128270" y="402590"/>
                  </a:lnTo>
                  <a:lnTo>
                    <a:pt x="135890" y="401320"/>
                  </a:lnTo>
                  <a:lnTo>
                    <a:pt x="144780" y="398780"/>
                  </a:lnTo>
                  <a:lnTo>
                    <a:pt x="152400" y="393700"/>
                  </a:lnTo>
                  <a:lnTo>
                    <a:pt x="158750" y="388620"/>
                  </a:lnTo>
                  <a:lnTo>
                    <a:pt x="163830" y="382270"/>
                  </a:lnTo>
                  <a:lnTo>
                    <a:pt x="170180" y="375920"/>
                  </a:lnTo>
                  <a:lnTo>
                    <a:pt x="177800" y="370840"/>
                  </a:lnTo>
                  <a:lnTo>
                    <a:pt x="185420" y="365760"/>
                  </a:lnTo>
                  <a:lnTo>
                    <a:pt x="190500" y="356870"/>
                  </a:lnTo>
                  <a:lnTo>
                    <a:pt x="194310" y="345440"/>
                  </a:lnTo>
                  <a:lnTo>
                    <a:pt x="195580" y="331470"/>
                  </a:lnTo>
                  <a:lnTo>
                    <a:pt x="196850" y="321310"/>
                  </a:lnTo>
                  <a:lnTo>
                    <a:pt x="194310" y="312420"/>
                  </a:lnTo>
                  <a:lnTo>
                    <a:pt x="193040" y="306070"/>
                  </a:lnTo>
                  <a:lnTo>
                    <a:pt x="189230" y="298450"/>
                  </a:lnTo>
                  <a:lnTo>
                    <a:pt x="186690" y="290830"/>
                  </a:lnTo>
                  <a:lnTo>
                    <a:pt x="182880" y="283210"/>
                  </a:lnTo>
                  <a:lnTo>
                    <a:pt x="179070" y="275590"/>
                  </a:lnTo>
                  <a:lnTo>
                    <a:pt x="175260" y="270510"/>
                  </a:lnTo>
                  <a:lnTo>
                    <a:pt x="170180" y="264160"/>
                  </a:lnTo>
                  <a:lnTo>
                    <a:pt x="165100" y="262890"/>
                  </a:lnTo>
                  <a:lnTo>
                    <a:pt x="158750" y="262890"/>
                  </a:lnTo>
                  <a:lnTo>
                    <a:pt x="151130" y="264160"/>
                  </a:lnTo>
                  <a:lnTo>
                    <a:pt x="143510" y="266700"/>
                  </a:lnTo>
                  <a:lnTo>
                    <a:pt x="135890" y="269240"/>
                  </a:lnTo>
                  <a:lnTo>
                    <a:pt x="128270" y="273050"/>
                  </a:lnTo>
                  <a:lnTo>
                    <a:pt x="121920" y="276860"/>
                  </a:lnTo>
                  <a:lnTo>
                    <a:pt x="119380" y="280670"/>
                  </a:lnTo>
                  <a:lnTo>
                    <a:pt x="116840" y="284480"/>
                  </a:lnTo>
                  <a:lnTo>
                    <a:pt x="111760" y="289560"/>
                  </a:lnTo>
                  <a:lnTo>
                    <a:pt x="106680" y="295910"/>
                  </a:lnTo>
                  <a:lnTo>
                    <a:pt x="99060" y="303530"/>
                  </a:lnTo>
                  <a:lnTo>
                    <a:pt x="93980" y="311150"/>
                  </a:lnTo>
                  <a:lnTo>
                    <a:pt x="88900" y="318770"/>
                  </a:lnTo>
                  <a:lnTo>
                    <a:pt x="83820" y="326390"/>
                  </a:lnTo>
                  <a:lnTo>
                    <a:pt x="78740" y="335280"/>
                  </a:lnTo>
                  <a:lnTo>
                    <a:pt x="69850" y="351790"/>
                  </a:lnTo>
                  <a:lnTo>
                    <a:pt x="67310" y="361950"/>
                  </a:lnTo>
                  <a:lnTo>
                    <a:pt x="64770" y="372110"/>
                  </a:lnTo>
                  <a:lnTo>
                    <a:pt x="60960" y="40640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0" name="Freeform 99"/>
            <p:cNvSpPr/>
            <p:nvPr/>
          </p:nvSpPr>
          <p:spPr>
            <a:xfrm>
              <a:off x="3061970" y="5709920"/>
              <a:ext cx="163831" cy="309881"/>
            </a:xfrm>
            <a:custGeom>
              <a:avLst/>
              <a:gdLst/>
              <a:ahLst/>
              <a:cxnLst/>
              <a:rect l="0" t="0" r="0" b="0"/>
              <a:pathLst>
                <a:path w="163831" h="309881">
                  <a:moveTo>
                    <a:pt x="24130" y="309880"/>
                  </a:moveTo>
                  <a:lnTo>
                    <a:pt x="24130" y="289560"/>
                  </a:lnTo>
                  <a:lnTo>
                    <a:pt x="22860" y="281940"/>
                  </a:lnTo>
                  <a:lnTo>
                    <a:pt x="20320" y="275590"/>
                  </a:lnTo>
                  <a:lnTo>
                    <a:pt x="17780" y="270510"/>
                  </a:lnTo>
                  <a:lnTo>
                    <a:pt x="15240" y="259080"/>
                  </a:lnTo>
                  <a:lnTo>
                    <a:pt x="13970" y="245110"/>
                  </a:lnTo>
                  <a:lnTo>
                    <a:pt x="12700" y="228600"/>
                  </a:lnTo>
                  <a:lnTo>
                    <a:pt x="12700" y="195580"/>
                  </a:lnTo>
                  <a:lnTo>
                    <a:pt x="11430" y="99060"/>
                  </a:lnTo>
                  <a:lnTo>
                    <a:pt x="10160" y="87630"/>
                  </a:lnTo>
                  <a:lnTo>
                    <a:pt x="7620" y="78740"/>
                  </a:lnTo>
                  <a:lnTo>
                    <a:pt x="5080" y="71120"/>
                  </a:lnTo>
                  <a:lnTo>
                    <a:pt x="2540" y="62230"/>
                  </a:lnTo>
                  <a:lnTo>
                    <a:pt x="1270" y="50800"/>
                  </a:lnTo>
                  <a:lnTo>
                    <a:pt x="0" y="40640"/>
                  </a:lnTo>
                  <a:lnTo>
                    <a:pt x="1270" y="31750"/>
                  </a:lnTo>
                  <a:lnTo>
                    <a:pt x="3810" y="24130"/>
                  </a:lnTo>
                  <a:lnTo>
                    <a:pt x="6350" y="17780"/>
                  </a:lnTo>
                  <a:lnTo>
                    <a:pt x="10160" y="11430"/>
                  </a:lnTo>
                  <a:lnTo>
                    <a:pt x="16510" y="6350"/>
                  </a:lnTo>
                  <a:lnTo>
                    <a:pt x="22860" y="2540"/>
                  </a:lnTo>
                  <a:lnTo>
                    <a:pt x="31750" y="0"/>
                  </a:lnTo>
                  <a:lnTo>
                    <a:pt x="41910" y="0"/>
                  </a:lnTo>
                  <a:lnTo>
                    <a:pt x="53340" y="2540"/>
                  </a:lnTo>
                  <a:lnTo>
                    <a:pt x="66040" y="2540"/>
                  </a:lnTo>
                  <a:lnTo>
                    <a:pt x="80010" y="3810"/>
                  </a:lnTo>
                  <a:lnTo>
                    <a:pt x="95250" y="3810"/>
                  </a:lnTo>
                  <a:lnTo>
                    <a:pt x="107950" y="6350"/>
                  </a:lnTo>
                  <a:lnTo>
                    <a:pt x="119380" y="8890"/>
                  </a:lnTo>
                  <a:lnTo>
                    <a:pt x="130810" y="11430"/>
                  </a:lnTo>
                  <a:lnTo>
                    <a:pt x="138430" y="16510"/>
                  </a:lnTo>
                  <a:lnTo>
                    <a:pt x="146050" y="22860"/>
                  </a:lnTo>
                  <a:lnTo>
                    <a:pt x="163830" y="4318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1" name="Freeform 100"/>
            <p:cNvSpPr/>
            <p:nvPr/>
          </p:nvSpPr>
          <p:spPr>
            <a:xfrm>
              <a:off x="3009900" y="5791200"/>
              <a:ext cx="165101" cy="76201"/>
            </a:xfrm>
            <a:custGeom>
              <a:avLst/>
              <a:gdLst/>
              <a:ahLst/>
              <a:cxnLst/>
              <a:rect l="0" t="0" r="0" b="0"/>
              <a:pathLst>
                <a:path w="165101" h="76201">
                  <a:moveTo>
                    <a:pt x="0" y="0"/>
                  </a:moveTo>
                  <a:lnTo>
                    <a:pt x="6350" y="6350"/>
                  </a:lnTo>
                  <a:lnTo>
                    <a:pt x="11430" y="10160"/>
                  </a:lnTo>
                  <a:lnTo>
                    <a:pt x="17780" y="13970"/>
                  </a:lnTo>
                  <a:lnTo>
                    <a:pt x="24130" y="17780"/>
                  </a:lnTo>
                  <a:lnTo>
                    <a:pt x="39370" y="25400"/>
                  </a:lnTo>
                  <a:lnTo>
                    <a:pt x="72390" y="41910"/>
                  </a:lnTo>
                  <a:lnTo>
                    <a:pt x="80010" y="45720"/>
                  </a:lnTo>
                  <a:lnTo>
                    <a:pt x="88900" y="46990"/>
                  </a:lnTo>
                  <a:lnTo>
                    <a:pt x="97790" y="48260"/>
                  </a:lnTo>
                  <a:lnTo>
                    <a:pt x="104140" y="50800"/>
                  </a:lnTo>
                  <a:lnTo>
                    <a:pt x="110490" y="53340"/>
                  </a:lnTo>
                  <a:lnTo>
                    <a:pt x="115570" y="57150"/>
                  </a:lnTo>
                  <a:lnTo>
                    <a:pt x="124460" y="60960"/>
                  </a:lnTo>
                  <a:lnTo>
                    <a:pt x="133350" y="64770"/>
                  </a:lnTo>
                  <a:lnTo>
                    <a:pt x="165100" y="7620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2" name="Freeform 101"/>
            <p:cNvSpPr/>
            <p:nvPr/>
          </p:nvSpPr>
          <p:spPr>
            <a:xfrm>
              <a:off x="3289300" y="5816600"/>
              <a:ext cx="38101" cy="228601"/>
            </a:xfrm>
            <a:custGeom>
              <a:avLst/>
              <a:gdLst/>
              <a:ahLst/>
              <a:cxnLst/>
              <a:rect l="0" t="0" r="0" b="0"/>
              <a:pathLst>
                <a:path w="38101" h="228601">
                  <a:moveTo>
                    <a:pt x="38100" y="0"/>
                  </a:moveTo>
                  <a:lnTo>
                    <a:pt x="31750" y="13970"/>
                  </a:lnTo>
                  <a:lnTo>
                    <a:pt x="29210" y="21590"/>
                  </a:lnTo>
                  <a:lnTo>
                    <a:pt x="27940" y="31750"/>
                  </a:lnTo>
                  <a:lnTo>
                    <a:pt x="26670" y="41910"/>
                  </a:lnTo>
                  <a:lnTo>
                    <a:pt x="26670" y="54610"/>
                  </a:lnTo>
                  <a:lnTo>
                    <a:pt x="25400" y="83820"/>
                  </a:lnTo>
                  <a:lnTo>
                    <a:pt x="24130" y="96520"/>
                  </a:lnTo>
                  <a:lnTo>
                    <a:pt x="21590" y="107950"/>
                  </a:lnTo>
                  <a:lnTo>
                    <a:pt x="19050" y="119380"/>
                  </a:lnTo>
                  <a:lnTo>
                    <a:pt x="15240" y="128270"/>
                  </a:lnTo>
                  <a:lnTo>
                    <a:pt x="11430" y="138430"/>
                  </a:lnTo>
                  <a:lnTo>
                    <a:pt x="7620" y="147320"/>
                  </a:lnTo>
                  <a:lnTo>
                    <a:pt x="5080" y="157480"/>
                  </a:lnTo>
                  <a:lnTo>
                    <a:pt x="3810" y="168910"/>
                  </a:lnTo>
                  <a:lnTo>
                    <a:pt x="2540" y="180340"/>
                  </a:lnTo>
                  <a:lnTo>
                    <a:pt x="1270" y="190500"/>
                  </a:lnTo>
                  <a:lnTo>
                    <a:pt x="1270" y="200660"/>
                  </a:lnTo>
                  <a:lnTo>
                    <a:pt x="0" y="22860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3" name="Freeform 102"/>
            <p:cNvSpPr/>
            <p:nvPr/>
          </p:nvSpPr>
          <p:spPr>
            <a:xfrm>
              <a:off x="3187700" y="5930900"/>
              <a:ext cx="190501" cy="25401"/>
            </a:xfrm>
            <a:custGeom>
              <a:avLst/>
              <a:gdLst/>
              <a:ahLst/>
              <a:cxnLst/>
              <a:rect l="0" t="0" r="0" b="0"/>
              <a:pathLst>
                <a:path w="190501" h="25401">
                  <a:moveTo>
                    <a:pt x="0" y="0"/>
                  </a:moveTo>
                  <a:lnTo>
                    <a:pt x="20320" y="0"/>
                  </a:lnTo>
                  <a:lnTo>
                    <a:pt x="29210" y="1270"/>
                  </a:lnTo>
                  <a:lnTo>
                    <a:pt x="38100" y="3810"/>
                  </a:lnTo>
                  <a:lnTo>
                    <a:pt x="45720" y="6350"/>
                  </a:lnTo>
                  <a:lnTo>
                    <a:pt x="55880" y="8890"/>
                  </a:lnTo>
                  <a:lnTo>
                    <a:pt x="67310" y="10160"/>
                  </a:lnTo>
                  <a:lnTo>
                    <a:pt x="78740" y="11430"/>
                  </a:lnTo>
                  <a:lnTo>
                    <a:pt x="90170" y="12700"/>
                  </a:lnTo>
                  <a:lnTo>
                    <a:pt x="102870" y="15240"/>
                  </a:lnTo>
                  <a:lnTo>
                    <a:pt x="115570" y="19050"/>
                  </a:lnTo>
                  <a:lnTo>
                    <a:pt x="127000" y="21590"/>
                  </a:lnTo>
                  <a:lnTo>
                    <a:pt x="139700" y="22860"/>
                  </a:lnTo>
                  <a:lnTo>
                    <a:pt x="190500" y="2540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115" name="Group 114"/>
          <p:cNvGrpSpPr/>
          <p:nvPr/>
        </p:nvGrpSpPr>
        <p:grpSpPr>
          <a:xfrm>
            <a:off x="472440" y="4174490"/>
            <a:ext cx="2016761" cy="449581"/>
            <a:chOff x="472440" y="4174490"/>
            <a:chExt cx="2016761" cy="449581"/>
          </a:xfrm>
        </p:grpSpPr>
        <p:sp>
          <p:nvSpPr>
            <p:cNvPr id="105" name="Freeform 104"/>
            <p:cNvSpPr/>
            <p:nvPr/>
          </p:nvSpPr>
          <p:spPr>
            <a:xfrm>
              <a:off x="472440" y="4191000"/>
              <a:ext cx="327661" cy="433071"/>
            </a:xfrm>
            <a:custGeom>
              <a:avLst/>
              <a:gdLst/>
              <a:ahLst/>
              <a:cxnLst/>
              <a:rect l="0" t="0" r="0" b="0"/>
              <a:pathLst>
                <a:path w="327661" h="433071">
                  <a:moveTo>
                    <a:pt x="73660" y="0"/>
                  </a:moveTo>
                  <a:lnTo>
                    <a:pt x="67310" y="13970"/>
                  </a:lnTo>
                  <a:lnTo>
                    <a:pt x="64770" y="21590"/>
                  </a:lnTo>
                  <a:lnTo>
                    <a:pt x="63500" y="31750"/>
                  </a:lnTo>
                  <a:lnTo>
                    <a:pt x="62230" y="41910"/>
                  </a:lnTo>
                  <a:lnTo>
                    <a:pt x="62230" y="53340"/>
                  </a:lnTo>
                  <a:lnTo>
                    <a:pt x="60960" y="77470"/>
                  </a:lnTo>
                  <a:lnTo>
                    <a:pt x="60960" y="114300"/>
                  </a:lnTo>
                  <a:lnTo>
                    <a:pt x="59690" y="127000"/>
                  </a:lnTo>
                  <a:lnTo>
                    <a:pt x="57150" y="139700"/>
                  </a:lnTo>
                  <a:lnTo>
                    <a:pt x="54610" y="152400"/>
                  </a:lnTo>
                  <a:lnTo>
                    <a:pt x="52070" y="163830"/>
                  </a:lnTo>
                  <a:lnTo>
                    <a:pt x="50800" y="173990"/>
                  </a:lnTo>
                  <a:lnTo>
                    <a:pt x="49530" y="184150"/>
                  </a:lnTo>
                  <a:lnTo>
                    <a:pt x="49530" y="194310"/>
                  </a:lnTo>
                  <a:lnTo>
                    <a:pt x="48260" y="217170"/>
                  </a:lnTo>
                  <a:lnTo>
                    <a:pt x="46990" y="229870"/>
                  </a:lnTo>
                  <a:lnTo>
                    <a:pt x="44450" y="242570"/>
                  </a:lnTo>
                  <a:lnTo>
                    <a:pt x="41910" y="254000"/>
                  </a:lnTo>
                  <a:lnTo>
                    <a:pt x="39370" y="265430"/>
                  </a:lnTo>
                  <a:lnTo>
                    <a:pt x="38100" y="275590"/>
                  </a:lnTo>
                  <a:lnTo>
                    <a:pt x="36830" y="285750"/>
                  </a:lnTo>
                  <a:lnTo>
                    <a:pt x="35560" y="295910"/>
                  </a:lnTo>
                  <a:lnTo>
                    <a:pt x="33020" y="307340"/>
                  </a:lnTo>
                  <a:lnTo>
                    <a:pt x="25400" y="332740"/>
                  </a:lnTo>
                  <a:lnTo>
                    <a:pt x="17780" y="363220"/>
                  </a:lnTo>
                  <a:lnTo>
                    <a:pt x="13970" y="375920"/>
                  </a:lnTo>
                  <a:lnTo>
                    <a:pt x="10160" y="387350"/>
                  </a:lnTo>
                  <a:lnTo>
                    <a:pt x="6350" y="397510"/>
                  </a:lnTo>
                  <a:lnTo>
                    <a:pt x="2540" y="407670"/>
                  </a:lnTo>
                  <a:lnTo>
                    <a:pt x="1270" y="417830"/>
                  </a:lnTo>
                  <a:lnTo>
                    <a:pt x="0" y="426720"/>
                  </a:lnTo>
                  <a:lnTo>
                    <a:pt x="3810" y="430530"/>
                  </a:lnTo>
                  <a:lnTo>
                    <a:pt x="10160" y="433070"/>
                  </a:lnTo>
                  <a:lnTo>
                    <a:pt x="17780" y="431800"/>
                  </a:lnTo>
                  <a:lnTo>
                    <a:pt x="29210" y="430530"/>
                  </a:lnTo>
                  <a:lnTo>
                    <a:pt x="43180" y="427990"/>
                  </a:lnTo>
                  <a:lnTo>
                    <a:pt x="57150" y="425450"/>
                  </a:lnTo>
                  <a:lnTo>
                    <a:pt x="71120" y="422910"/>
                  </a:lnTo>
                  <a:lnTo>
                    <a:pt x="85090" y="421640"/>
                  </a:lnTo>
                  <a:lnTo>
                    <a:pt x="97790" y="420370"/>
                  </a:lnTo>
                  <a:lnTo>
                    <a:pt x="120650" y="420370"/>
                  </a:lnTo>
                  <a:lnTo>
                    <a:pt x="142240" y="419100"/>
                  </a:lnTo>
                  <a:lnTo>
                    <a:pt x="171450" y="419100"/>
                  </a:lnTo>
                  <a:lnTo>
                    <a:pt x="184150" y="417830"/>
                  </a:lnTo>
                  <a:lnTo>
                    <a:pt x="195580" y="415290"/>
                  </a:lnTo>
                  <a:lnTo>
                    <a:pt x="205740" y="412750"/>
                  </a:lnTo>
                  <a:lnTo>
                    <a:pt x="215900" y="410210"/>
                  </a:lnTo>
                  <a:lnTo>
                    <a:pt x="228600" y="408940"/>
                  </a:lnTo>
                  <a:lnTo>
                    <a:pt x="240030" y="407670"/>
                  </a:lnTo>
                  <a:lnTo>
                    <a:pt x="252730" y="407670"/>
                  </a:lnTo>
                  <a:lnTo>
                    <a:pt x="276860" y="406400"/>
                  </a:lnTo>
                  <a:lnTo>
                    <a:pt x="288290" y="407670"/>
                  </a:lnTo>
                  <a:lnTo>
                    <a:pt x="298450" y="410210"/>
                  </a:lnTo>
                  <a:lnTo>
                    <a:pt x="327660" y="41910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6" name="Freeform 105"/>
            <p:cNvSpPr/>
            <p:nvPr/>
          </p:nvSpPr>
          <p:spPr>
            <a:xfrm>
              <a:off x="927100" y="4241800"/>
              <a:ext cx="21591" cy="241301"/>
            </a:xfrm>
            <a:custGeom>
              <a:avLst/>
              <a:gdLst/>
              <a:ahLst/>
              <a:cxnLst/>
              <a:rect l="0" t="0" r="0" b="0"/>
              <a:pathLst>
                <a:path w="21591" h="241301">
                  <a:moveTo>
                    <a:pt x="0" y="0"/>
                  </a:moveTo>
                  <a:lnTo>
                    <a:pt x="13970" y="6350"/>
                  </a:lnTo>
                  <a:lnTo>
                    <a:pt x="17780" y="12700"/>
                  </a:lnTo>
                  <a:lnTo>
                    <a:pt x="20320" y="21590"/>
                  </a:lnTo>
                  <a:lnTo>
                    <a:pt x="21590" y="31750"/>
                  </a:lnTo>
                  <a:lnTo>
                    <a:pt x="21590" y="41910"/>
                  </a:lnTo>
                  <a:lnTo>
                    <a:pt x="20320" y="53340"/>
                  </a:lnTo>
                  <a:lnTo>
                    <a:pt x="17780" y="64770"/>
                  </a:lnTo>
                  <a:lnTo>
                    <a:pt x="16510" y="78740"/>
                  </a:lnTo>
                  <a:lnTo>
                    <a:pt x="15240" y="93980"/>
                  </a:lnTo>
                  <a:lnTo>
                    <a:pt x="13970" y="109220"/>
                  </a:lnTo>
                  <a:lnTo>
                    <a:pt x="12700" y="124460"/>
                  </a:lnTo>
                  <a:lnTo>
                    <a:pt x="10160" y="140970"/>
                  </a:lnTo>
                  <a:lnTo>
                    <a:pt x="6350" y="157480"/>
                  </a:lnTo>
                  <a:lnTo>
                    <a:pt x="3810" y="171450"/>
                  </a:lnTo>
                  <a:lnTo>
                    <a:pt x="2540" y="182880"/>
                  </a:lnTo>
                  <a:lnTo>
                    <a:pt x="1270" y="194310"/>
                  </a:lnTo>
                  <a:lnTo>
                    <a:pt x="1270" y="204470"/>
                  </a:lnTo>
                  <a:lnTo>
                    <a:pt x="0" y="24130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7" name="Freeform 106"/>
            <p:cNvSpPr/>
            <p:nvPr/>
          </p:nvSpPr>
          <p:spPr>
            <a:xfrm>
              <a:off x="838200" y="4356100"/>
              <a:ext cx="152401" cy="38101"/>
            </a:xfrm>
            <a:custGeom>
              <a:avLst/>
              <a:gdLst/>
              <a:ahLst/>
              <a:cxnLst/>
              <a:rect l="0" t="0" r="0" b="0"/>
              <a:pathLst>
                <a:path w="152401" h="38101">
                  <a:moveTo>
                    <a:pt x="0" y="0"/>
                  </a:moveTo>
                  <a:lnTo>
                    <a:pt x="6350" y="6350"/>
                  </a:lnTo>
                  <a:lnTo>
                    <a:pt x="12700" y="8890"/>
                  </a:lnTo>
                  <a:lnTo>
                    <a:pt x="21590" y="10160"/>
                  </a:lnTo>
                  <a:lnTo>
                    <a:pt x="31750" y="11430"/>
                  </a:lnTo>
                  <a:lnTo>
                    <a:pt x="43180" y="12700"/>
                  </a:lnTo>
                  <a:lnTo>
                    <a:pt x="57150" y="15240"/>
                  </a:lnTo>
                  <a:lnTo>
                    <a:pt x="72390" y="19050"/>
                  </a:lnTo>
                  <a:lnTo>
                    <a:pt x="85090" y="22860"/>
                  </a:lnTo>
                  <a:lnTo>
                    <a:pt x="96520" y="26670"/>
                  </a:lnTo>
                  <a:lnTo>
                    <a:pt x="106680" y="30480"/>
                  </a:lnTo>
                  <a:lnTo>
                    <a:pt x="115570" y="33020"/>
                  </a:lnTo>
                  <a:lnTo>
                    <a:pt x="125730" y="34290"/>
                  </a:lnTo>
                  <a:lnTo>
                    <a:pt x="152400" y="3810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8" name="Freeform 107"/>
            <p:cNvSpPr/>
            <p:nvPr/>
          </p:nvSpPr>
          <p:spPr>
            <a:xfrm>
              <a:off x="1079500" y="4174490"/>
              <a:ext cx="220981" cy="410211"/>
            </a:xfrm>
            <a:custGeom>
              <a:avLst/>
              <a:gdLst/>
              <a:ahLst/>
              <a:cxnLst/>
              <a:rect l="0" t="0" r="0" b="0"/>
              <a:pathLst>
                <a:path w="220981" h="410211">
                  <a:moveTo>
                    <a:pt x="50800" y="410210"/>
                  </a:moveTo>
                  <a:lnTo>
                    <a:pt x="44450" y="396240"/>
                  </a:lnTo>
                  <a:lnTo>
                    <a:pt x="41910" y="389890"/>
                  </a:lnTo>
                  <a:lnTo>
                    <a:pt x="40640" y="382270"/>
                  </a:lnTo>
                  <a:lnTo>
                    <a:pt x="39370" y="374650"/>
                  </a:lnTo>
                  <a:lnTo>
                    <a:pt x="39370" y="365760"/>
                  </a:lnTo>
                  <a:lnTo>
                    <a:pt x="38100" y="344170"/>
                  </a:lnTo>
                  <a:lnTo>
                    <a:pt x="36830" y="331470"/>
                  </a:lnTo>
                  <a:lnTo>
                    <a:pt x="34290" y="320040"/>
                  </a:lnTo>
                  <a:lnTo>
                    <a:pt x="31750" y="307340"/>
                  </a:lnTo>
                  <a:lnTo>
                    <a:pt x="29210" y="295910"/>
                  </a:lnTo>
                  <a:lnTo>
                    <a:pt x="27940" y="283210"/>
                  </a:lnTo>
                  <a:lnTo>
                    <a:pt x="26670" y="270510"/>
                  </a:lnTo>
                  <a:lnTo>
                    <a:pt x="27940" y="256540"/>
                  </a:lnTo>
                  <a:lnTo>
                    <a:pt x="30480" y="241300"/>
                  </a:lnTo>
                  <a:lnTo>
                    <a:pt x="33020" y="226060"/>
                  </a:lnTo>
                  <a:lnTo>
                    <a:pt x="34290" y="209550"/>
                  </a:lnTo>
                  <a:lnTo>
                    <a:pt x="35560" y="193040"/>
                  </a:lnTo>
                  <a:lnTo>
                    <a:pt x="36830" y="176530"/>
                  </a:lnTo>
                  <a:lnTo>
                    <a:pt x="38100" y="162560"/>
                  </a:lnTo>
                  <a:lnTo>
                    <a:pt x="40640" y="151130"/>
                  </a:lnTo>
                  <a:lnTo>
                    <a:pt x="48260" y="128270"/>
                  </a:lnTo>
                  <a:lnTo>
                    <a:pt x="55880" y="104140"/>
                  </a:lnTo>
                  <a:lnTo>
                    <a:pt x="59690" y="93980"/>
                  </a:lnTo>
                  <a:lnTo>
                    <a:pt x="63500" y="83820"/>
                  </a:lnTo>
                  <a:lnTo>
                    <a:pt x="67310" y="73660"/>
                  </a:lnTo>
                  <a:lnTo>
                    <a:pt x="76200" y="55880"/>
                  </a:lnTo>
                  <a:lnTo>
                    <a:pt x="92710" y="20320"/>
                  </a:lnTo>
                  <a:lnTo>
                    <a:pt x="99060" y="13970"/>
                  </a:lnTo>
                  <a:lnTo>
                    <a:pt x="105410" y="7620"/>
                  </a:lnTo>
                  <a:lnTo>
                    <a:pt x="113030" y="2540"/>
                  </a:lnTo>
                  <a:lnTo>
                    <a:pt x="121920" y="0"/>
                  </a:lnTo>
                  <a:lnTo>
                    <a:pt x="132080" y="0"/>
                  </a:lnTo>
                  <a:lnTo>
                    <a:pt x="143510" y="1270"/>
                  </a:lnTo>
                  <a:lnTo>
                    <a:pt x="154940" y="3810"/>
                  </a:lnTo>
                  <a:lnTo>
                    <a:pt x="166370" y="6350"/>
                  </a:lnTo>
                  <a:lnTo>
                    <a:pt x="179070" y="10160"/>
                  </a:lnTo>
                  <a:lnTo>
                    <a:pt x="187960" y="15240"/>
                  </a:lnTo>
                  <a:lnTo>
                    <a:pt x="195580" y="21590"/>
                  </a:lnTo>
                  <a:lnTo>
                    <a:pt x="203200" y="27940"/>
                  </a:lnTo>
                  <a:lnTo>
                    <a:pt x="208280" y="35560"/>
                  </a:lnTo>
                  <a:lnTo>
                    <a:pt x="213360" y="43180"/>
                  </a:lnTo>
                  <a:lnTo>
                    <a:pt x="218440" y="50800"/>
                  </a:lnTo>
                  <a:lnTo>
                    <a:pt x="220980" y="59690"/>
                  </a:lnTo>
                  <a:lnTo>
                    <a:pt x="220980" y="67310"/>
                  </a:lnTo>
                  <a:lnTo>
                    <a:pt x="218440" y="76200"/>
                  </a:lnTo>
                  <a:lnTo>
                    <a:pt x="215900" y="83820"/>
                  </a:lnTo>
                  <a:lnTo>
                    <a:pt x="213360" y="92710"/>
                  </a:lnTo>
                  <a:lnTo>
                    <a:pt x="209550" y="101600"/>
                  </a:lnTo>
                  <a:lnTo>
                    <a:pt x="205740" y="107950"/>
                  </a:lnTo>
                  <a:lnTo>
                    <a:pt x="201930" y="114300"/>
                  </a:lnTo>
                  <a:lnTo>
                    <a:pt x="198120" y="119380"/>
                  </a:lnTo>
                  <a:lnTo>
                    <a:pt x="193040" y="123190"/>
                  </a:lnTo>
                  <a:lnTo>
                    <a:pt x="186690" y="125730"/>
                  </a:lnTo>
                  <a:lnTo>
                    <a:pt x="179070" y="127000"/>
                  </a:lnTo>
                  <a:lnTo>
                    <a:pt x="171450" y="129540"/>
                  </a:lnTo>
                  <a:lnTo>
                    <a:pt x="163830" y="133350"/>
                  </a:lnTo>
                  <a:lnTo>
                    <a:pt x="156210" y="137160"/>
                  </a:lnTo>
                  <a:lnTo>
                    <a:pt x="148590" y="139700"/>
                  </a:lnTo>
                  <a:lnTo>
                    <a:pt x="143510" y="144780"/>
                  </a:lnTo>
                  <a:lnTo>
                    <a:pt x="137160" y="148590"/>
                  </a:lnTo>
                  <a:lnTo>
                    <a:pt x="129540" y="152400"/>
                  </a:lnTo>
                  <a:lnTo>
                    <a:pt x="120650" y="156210"/>
                  </a:lnTo>
                  <a:lnTo>
                    <a:pt x="110490" y="160020"/>
                  </a:lnTo>
                  <a:lnTo>
                    <a:pt x="106680" y="165100"/>
                  </a:lnTo>
                  <a:lnTo>
                    <a:pt x="109220" y="168910"/>
                  </a:lnTo>
                  <a:lnTo>
                    <a:pt x="115570" y="172720"/>
                  </a:lnTo>
                  <a:lnTo>
                    <a:pt x="120650" y="177800"/>
                  </a:lnTo>
                  <a:lnTo>
                    <a:pt x="125730" y="181610"/>
                  </a:lnTo>
                  <a:lnTo>
                    <a:pt x="130810" y="185420"/>
                  </a:lnTo>
                  <a:lnTo>
                    <a:pt x="135890" y="189230"/>
                  </a:lnTo>
                  <a:lnTo>
                    <a:pt x="143510" y="190500"/>
                  </a:lnTo>
                  <a:lnTo>
                    <a:pt x="149860" y="191770"/>
                  </a:lnTo>
                  <a:lnTo>
                    <a:pt x="156210" y="195580"/>
                  </a:lnTo>
                  <a:lnTo>
                    <a:pt x="162560" y="200660"/>
                  </a:lnTo>
                  <a:lnTo>
                    <a:pt x="167640" y="207010"/>
                  </a:lnTo>
                  <a:lnTo>
                    <a:pt x="173990" y="214630"/>
                  </a:lnTo>
                  <a:lnTo>
                    <a:pt x="187960" y="229870"/>
                  </a:lnTo>
                  <a:lnTo>
                    <a:pt x="205740" y="247650"/>
                  </a:lnTo>
                  <a:lnTo>
                    <a:pt x="210820" y="255270"/>
                  </a:lnTo>
                  <a:lnTo>
                    <a:pt x="214630" y="264160"/>
                  </a:lnTo>
                  <a:lnTo>
                    <a:pt x="219710" y="274320"/>
                  </a:lnTo>
                  <a:lnTo>
                    <a:pt x="220980" y="284480"/>
                  </a:lnTo>
                  <a:lnTo>
                    <a:pt x="220980" y="294640"/>
                  </a:lnTo>
                  <a:lnTo>
                    <a:pt x="219710" y="303530"/>
                  </a:lnTo>
                  <a:lnTo>
                    <a:pt x="217170" y="312420"/>
                  </a:lnTo>
                  <a:lnTo>
                    <a:pt x="213360" y="321310"/>
                  </a:lnTo>
                  <a:lnTo>
                    <a:pt x="209550" y="328930"/>
                  </a:lnTo>
                  <a:lnTo>
                    <a:pt x="207010" y="336550"/>
                  </a:lnTo>
                  <a:lnTo>
                    <a:pt x="201930" y="342900"/>
                  </a:lnTo>
                  <a:lnTo>
                    <a:pt x="198120" y="347980"/>
                  </a:lnTo>
                  <a:lnTo>
                    <a:pt x="193040" y="353060"/>
                  </a:lnTo>
                  <a:lnTo>
                    <a:pt x="186690" y="358140"/>
                  </a:lnTo>
                  <a:lnTo>
                    <a:pt x="179070" y="363220"/>
                  </a:lnTo>
                  <a:lnTo>
                    <a:pt x="171450" y="365760"/>
                  </a:lnTo>
                  <a:lnTo>
                    <a:pt x="163830" y="368300"/>
                  </a:lnTo>
                  <a:lnTo>
                    <a:pt x="156210" y="369570"/>
                  </a:lnTo>
                  <a:lnTo>
                    <a:pt x="146050" y="370840"/>
                  </a:lnTo>
                  <a:lnTo>
                    <a:pt x="135890" y="370840"/>
                  </a:lnTo>
                  <a:lnTo>
                    <a:pt x="124460" y="370840"/>
                  </a:lnTo>
                  <a:lnTo>
                    <a:pt x="81280" y="372110"/>
                  </a:lnTo>
                  <a:lnTo>
                    <a:pt x="46990" y="372110"/>
                  </a:lnTo>
                  <a:lnTo>
                    <a:pt x="36830" y="370840"/>
                  </a:lnTo>
                  <a:lnTo>
                    <a:pt x="26670" y="368300"/>
                  </a:lnTo>
                  <a:lnTo>
                    <a:pt x="0" y="35941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9" name="Freeform 108"/>
            <p:cNvSpPr/>
            <p:nvPr/>
          </p:nvSpPr>
          <p:spPr>
            <a:xfrm>
              <a:off x="1333500" y="4439920"/>
              <a:ext cx="139701" cy="132081"/>
            </a:xfrm>
            <a:custGeom>
              <a:avLst/>
              <a:gdLst/>
              <a:ahLst/>
              <a:cxnLst/>
              <a:rect l="0" t="0" r="0" b="0"/>
              <a:pathLst>
                <a:path w="139701" h="132081">
                  <a:moveTo>
                    <a:pt x="139700" y="30480"/>
                  </a:moveTo>
                  <a:lnTo>
                    <a:pt x="133350" y="24130"/>
                  </a:lnTo>
                  <a:lnTo>
                    <a:pt x="128270" y="20320"/>
                  </a:lnTo>
                  <a:lnTo>
                    <a:pt x="121920" y="16510"/>
                  </a:lnTo>
                  <a:lnTo>
                    <a:pt x="115570" y="12700"/>
                  </a:lnTo>
                  <a:lnTo>
                    <a:pt x="100330" y="5080"/>
                  </a:lnTo>
                  <a:lnTo>
                    <a:pt x="92710" y="0"/>
                  </a:lnTo>
                  <a:lnTo>
                    <a:pt x="85090" y="1270"/>
                  </a:lnTo>
                  <a:lnTo>
                    <a:pt x="80010" y="3810"/>
                  </a:lnTo>
                  <a:lnTo>
                    <a:pt x="73660" y="8890"/>
                  </a:lnTo>
                  <a:lnTo>
                    <a:pt x="72390" y="13970"/>
                  </a:lnTo>
                  <a:lnTo>
                    <a:pt x="72390" y="21590"/>
                  </a:lnTo>
                  <a:lnTo>
                    <a:pt x="73660" y="27940"/>
                  </a:lnTo>
                  <a:lnTo>
                    <a:pt x="74930" y="34290"/>
                  </a:lnTo>
                  <a:lnTo>
                    <a:pt x="74930" y="40640"/>
                  </a:lnTo>
                  <a:lnTo>
                    <a:pt x="74930" y="45720"/>
                  </a:lnTo>
                  <a:lnTo>
                    <a:pt x="80010" y="52070"/>
                  </a:lnTo>
                  <a:lnTo>
                    <a:pt x="87630" y="58420"/>
                  </a:lnTo>
                  <a:lnTo>
                    <a:pt x="96520" y="66040"/>
                  </a:lnTo>
                  <a:lnTo>
                    <a:pt x="105410" y="73660"/>
                  </a:lnTo>
                  <a:lnTo>
                    <a:pt x="121920" y="90170"/>
                  </a:lnTo>
                  <a:lnTo>
                    <a:pt x="127000" y="99060"/>
                  </a:lnTo>
                  <a:lnTo>
                    <a:pt x="128270" y="106680"/>
                  </a:lnTo>
                  <a:lnTo>
                    <a:pt x="128270" y="115570"/>
                  </a:lnTo>
                  <a:lnTo>
                    <a:pt x="123190" y="120650"/>
                  </a:lnTo>
                  <a:lnTo>
                    <a:pt x="115570" y="124460"/>
                  </a:lnTo>
                  <a:lnTo>
                    <a:pt x="106680" y="127000"/>
                  </a:lnTo>
                  <a:lnTo>
                    <a:pt x="97790" y="128270"/>
                  </a:lnTo>
                  <a:lnTo>
                    <a:pt x="88900" y="129540"/>
                  </a:lnTo>
                  <a:lnTo>
                    <a:pt x="81280" y="130810"/>
                  </a:lnTo>
                  <a:lnTo>
                    <a:pt x="69850" y="130810"/>
                  </a:lnTo>
                  <a:lnTo>
                    <a:pt x="0" y="13208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0" name="Freeform 109"/>
            <p:cNvSpPr/>
            <p:nvPr/>
          </p:nvSpPr>
          <p:spPr>
            <a:xfrm>
              <a:off x="1600200" y="4368800"/>
              <a:ext cx="114301" cy="1"/>
            </a:xfrm>
            <a:custGeom>
              <a:avLst/>
              <a:gdLst/>
              <a:ahLst/>
              <a:cxnLst/>
              <a:rect l="0" t="0" r="0" b="0"/>
              <a:pathLst>
                <a:path w="114301" h="1">
                  <a:moveTo>
                    <a:pt x="0" y="0"/>
                  </a:moveTo>
                  <a:lnTo>
                    <a:pt x="114300" y="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1" name="Freeform 110"/>
            <p:cNvSpPr/>
            <p:nvPr/>
          </p:nvSpPr>
          <p:spPr>
            <a:xfrm>
              <a:off x="1612900" y="4446270"/>
              <a:ext cx="139701" cy="11431"/>
            </a:xfrm>
            <a:custGeom>
              <a:avLst/>
              <a:gdLst/>
              <a:ahLst/>
              <a:cxnLst/>
              <a:rect l="0" t="0" r="0" b="0"/>
              <a:pathLst>
                <a:path w="139701" h="11431">
                  <a:moveTo>
                    <a:pt x="0" y="11430"/>
                  </a:moveTo>
                  <a:lnTo>
                    <a:pt x="13970" y="5080"/>
                  </a:lnTo>
                  <a:lnTo>
                    <a:pt x="20320" y="2540"/>
                  </a:lnTo>
                  <a:lnTo>
                    <a:pt x="27940" y="1270"/>
                  </a:lnTo>
                  <a:lnTo>
                    <a:pt x="35560" y="0"/>
                  </a:lnTo>
                  <a:lnTo>
                    <a:pt x="43180" y="1270"/>
                  </a:lnTo>
                  <a:lnTo>
                    <a:pt x="52070" y="3810"/>
                  </a:lnTo>
                  <a:lnTo>
                    <a:pt x="59690" y="6350"/>
                  </a:lnTo>
                  <a:lnTo>
                    <a:pt x="69850" y="7620"/>
                  </a:lnTo>
                  <a:lnTo>
                    <a:pt x="80010" y="8890"/>
                  </a:lnTo>
                  <a:lnTo>
                    <a:pt x="139700" y="1143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2" name="Freeform 111"/>
            <p:cNvSpPr/>
            <p:nvPr/>
          </p:nvSpPr>
          <p:spPr>
            <a:xfrm>
              <a:off x="1892300" y="4241800"/>
              <a:ext cx="292101" cy="279401"/>
            </a:xfrm>
            <a:custGeom>
              <a:avLst/>
              <a:gdLst/>
              <a:ahLst/>
              <a:cxnLst/>
              <a:rect l="0" t="0" r="0" b="0"/>
              <a:pathLst>
                <a:path w="292101" h="279401">
                  <a:moveTo>
                    <a:pt x="292100" y="63500"/>
                  </a:moveTo>
                  <a:lnTo>
                    <a:pt x="292100" y="49530"/>
                  </a:lnTo>
                  <a:lnTo>
                    <a:pt x="288290" y="43180"/>
                  </a:lnTo>
                  <a:lnTo>
                    <a:pt x="280670" y="35560"/>
                  </a:lnTo>
                  <a:lnTo>
                    <a:pt x="271780" y="27940"/>
                  </a:lnTo>
                  <a:lnTo>
                    <a:pt x="261620" y="21590"/>
                  </a:lnTo>
                  <a:lnTo>
                    <a:pt x="250190" y="15240"/>
                  </a:lnTo>
                  <a:lnTo>
                    <a:pt x="238760" y="10160"/>
                  </a:lnTo>
                  <a:lnTo>
                    <a:pt x="226060" y="7620"/>
                  </a:lnTo>
                  <a:lnTo>
                    <a:pt x="210820" y="5080"/>
                  </a:lnTo>
                  <a:lnTo>
                    <a:pt x="195580" y="2540"/>
                  </a:lnTo>
                  <a:lnTo>
                    <a:pt x="182880" y="2540"/>
                  </a:lnTo>
                  <a:lnTo>
                    <a:pt x="171450" y="1270"/>
                  </a:lnTo>
                  <a:lnTo>
                    <a:pt x="161290" y="1270"/>
                  </a:lnTo>
                  <a:lnTo>
                    <a:pt x="134620" y="0"/>
                  </a:lnTo>
                  <a:lnTo>
                    <a:pt x="119380" y="0"/>
                  </a:lnTo>
                  <a:lnTo>
                    <a:pt x="107950" y="1270"/>
                  </a:lnTo>
                  <a:lnTo>
                    <a:pt x="99060" y="3810"/>
                  </a:lnTo>
                  <a:lnTo>
                    <a:pt x="91440" y="6350"/>
                  </a:lnTo>
                  <a:lnTo>
                    <a:pt x="86360" y="12700"/>
                  </a:lnTo>
                  <a:lnTo>
                    <a:pt x="82550" y="21590"/>
                  </a:lnTo>
                  <a:lnTo>
                    <a:pt x="80010" y="31750"/>
                  </a:lnTo>
                  <a:lnTo>
                    <a:pt x="80010" y="39370"/>
                  </a:lnTo>
                  <a:lnTo>
                    <a:pt x="82550" y="45720"/>
                  </a:lnTo>
                  <a:lnTo>
                    <a:pt x="83820" y="52070"/>
                  </a:lnTo>
                  <a:lnTo>
                    <a:pt x="88900" y="59690"/>
                  </a:lnTo>
                  <a:lnTo>
                    <a:pt x="93980" y="69850"/>
                  </a:lnTo>
                  <a:lnTo>
                    <a:pt x="101600" y="80010"/>
                  </a:lnTo>
                  <a:lnTo>
                    <a:pt x="107950" y="90170"/>
                  </a:lnTo>
                  <a:lnTo>
                    <a:pt x="115570" y="99060"/>
                  </a:lnTo>
                  <a:lnTo>
                    <a:pt x="124460" y="109220"/>
                  </a:lnTo>
                  <a:lnTo>
                    <a:pt x="132080" y="118110"/>
                  </a:lnTo>
                  <a:lnTo>
                    <a:pt x="148590" y="134620"/>
                  </a:lnTo>
                  <a:lnTo>
                    <a:pt x="173990" y="161290"/>
                  </a:lnTo>
                  <a:lnTo>
                    <a:pt x="181610" y="167640"/>
                  </a:lnTo>
                  <a:lnTo>
                    <a:pt x="190500" y="173990"/>
                  </a:lnTo>
                  <a:lnTo>
                    <a:pt x="199390" y="179070"/>
                  </a:lnTo>
                  <a:lnTo>
                    <a:pt x="207010" y="185420"/>
                  </a:lnTo>
                  <a:lnTo>
                    <a:pt x="215900" y="193040"/>
                  </a:lnTo>
                  <a:lnTo>
                    <a:pt x="224790" y="200660"/>
                  </a:lnTo>
                  <a:lnTo>
                    <a:pt x="231140" y="208280"/>
                  </a:lnTo>
                  <a:lnTo>
                    <a:pt x="237490" y="217170"/>
                  </a:lnTo>
                  <a:lnTo>
                    <a:pt x="242570" y="224790"/>
                  </a:lnTo>
                  <a:lnTo>
                    <a:pt x="245110" y="233680"/>
                  </a:lnTo>
                  <a:lnTo>
                    <a:pt x="245110" y="241300"/>
                  </a:lnTo>
                  <a:lnTo>
                    <a:pt x="243840" y="250190"/>
                  </a:lnTo>
                  <a:lnTo>
                    <a:pt x="240030" y="256540"/>
                  </a:lnTo>
                  <a:lnTo>
                    <a:pt x="234950" y="262890"/>
                  </a:lnTo>
                  <a:lnTo>
                    <a:pt x="228600" y="267970"/>
                  </a:lnTo>
                  <a:lnTo>
                    <a:pt x="217170" y="271780"/>
                  </a:lnTo>
                  <a:lnTo>
                    <a:pt x="203200" y="274320"/>
                  </a:lnTo>
                  <a:lnTo>
                    <a:pt x="185420" y="275590"/>
                  </a:lnTo>
                  <a:lnTo>
                    <a:pt x="171450" y="276860"/>
                  </a:lnTo>
                  <a:lnTo>
                    <a:pt x="160020" y="278130"/>
                  </a:lnTo>
                  <a:lnTo>
                    <a:pt x="148590" y="278130"/>
                  </a:lnTo>
                  <a:lnTo>
                    <a:pt x="121920" y="279400"/>
                  </a:lnTo>
                  <a:lnTo>
                    <a:pt x="106680" y="279400"/>
                  </a:lnTo>
                  <a:lnTo>
                    <a:pt x="92710" y="278130"/>
                  </a:lnTo>
                  <a:lnTo>
                    <a:pt x="78740" y="275590"/>
                  </a:lnTo>
                  <a:lnTo>
                    <a:pt x="64770" y="273050"/>
                  </a:lnTo>
                  <a:lnTo>
                    <a:pt x="52070" y="270510"/>
                  </a:lnTo>
                  <a:lnTo>
                    <a:pt x="39370" y="269240"/>
                  </a:lnTo>
                  <a:lnTo>
                    <a:pt x="0" y="26670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3" name="Freeform 112"/>
            <p:cNvSpPr/>
            <p:nvPr/>
          </p:nvSpPr>
          <p:spPr>
            <a:xfrm>
              <a:off x="2247900" y="4310380"/>
              <a:ext cx="241301" cy="287021"/>
            </a:xfrm>
            <a:custGeom>
              <a:avLst/>
              <a:gdLst/>
              <a:ahLst/>
              <a:cxnLst/>
              <a:rect l="0" t="0" r="0" b="0"/>
              <a:pathLst>
                <a:path w="241301" h="287021">
                  <a:moveTo>
                    <a:pt x="0" y="261620"/>
                  </a:moveTo>
                  <a:lnTo>
                    <a:pt x="13970" y="247650"/>
                  </a:lnTo>
                  <a:lnTo>
                    <a:pt x="17780" y="242570"/>
                  </a:lnTo>
                  <a:lnTo>
                    <a:pt x="20320" y="237490"/>
                  </a:lnTo>
                  <a:lnTo>
                    <a:pt x="21590" y="232410"/>
                  </a:lnTo>
                  <a:lnTo>
                    <a:pt x="24130" y="227330"/>
                  </a:lnTo>
                  <a:lnTo>
                    <a:pt x="30480" y="213360"/>
                  </a:lnTo>
                  <a:lnTo>
                    <a:pt x="43180" y="189230"/>
                  </a:lnTo>
                  <a:lnTo>
                    <a:pt x="48260" y="179070"/>
                  </a:lnTo>
                  <a:lnTo>
                    <a:pt x="54610" y="168910"/>
                  </a:lnTo>
                  <a:lnTo>
                    <a:pt x="62230" y="157480"/>
                  </a:lnTo>
                  <a:lnTo>
                    <a:pt x="68580" y="147320"/>
                  </a:lnTo>
                  <a:lnTo>
                    <a:pt x="73660" y="137160"/>
                  </a:lnTo>
                  <a:lnTo>
                    <a:pt x="78740" y="128270"/>
                  </a:lnTo>
                  <a:lnTo>
                    <a:pt x="85090" y="116840"/>
                  </a:lnTo>
                  <a:lnTo>
                    <a:pt x="99060" y="93980"/>
                  </a:lnTo>
                  <a:lnTo>
                    <a:pt x="105410" y="83820"/>
                  </a:lnTo>
                  <a:lnTo>
                    <a:pt x="111760" y="73660"/>
                  </a:lnTo>
                  <a:lnTo>
                    <a:pt x="116840" y="64770"/>
                  </a:lnTo>
                  <a:lnTo>
                    <a:pt x="123190" y="55880"/>
                  </a:lnTo>
                  <a:lnTo>
                    <a:pt x="129540" y="46990"/>
                  </a:lnTo>
                  <a:lnTo>
                    <a:pt x="137160" y="38100"/>
                  </a:lnTo>
                  <a:lnTo>
                    <a:pt x="143510" y="29210"/>
                  </a:lnTo>
                  <a:lnTo>
                    <a:pt x="149860" y="20320"/>
                  </a:lnTo>
                  <a:lnTo>
                    <a:pt x="154940" y="11430"/>
                  </a:lnTo>
                  <a:lnTo>
                    <a:pt x="161290" y="6350"/>
                  </a:lnTo>
                  <a:lnTo>
                    <a:pt x="167640" y="2540"/>
                  </a:lnTo>
                  <a:lnTo>
                    <a:pt x="175260" y="0"/>
                  </a:lnTo>
                  <a:lnTo>
                    <a:pt x="181610" y="0"/>
                  </a:lnTo>
                  <a:lnTo>
                    <a:pt x="187960" y="1270"/>
                  </a:lnTo>
                  <a:lnTo>
                    <a:pt x="193040" y="2540"/>
                  </a:lnTo>
                  <a:lnTo>
                    <a:pt x="196850" y="10160"/>
                  </a:lnTo>
                  <a:lnTo>
                    <a:pt x="198120" y="20320"/>
                  </a:lnTo>
                  <a:lnTo>
                    <a:pt x="200660" y="33020"/>
                  </a:lnTo>
                  <a:lnTo>
                    <a:pt x="200660" y="46990"/>
                  </a:lnTo>
                  <a:lnTo>
                    <a:pt x="201930" y="62230"/>
                  </a:lnTo>
                  <a:lnTo>
                    <a:pt x="203200" y="93980"/>
                  </a:lnTo>
                  <a:lnTo>
                    <a:pt x="203200" y="193040"/>
                  </a:lnTo>
                  <a:lnTo>
                    <a:pt x="204470" y="201930"/>
                  </a:lnTo>
                  <a:lnTo>
                    <a:pt x="207010" y="210820"/>
                  </a:lnTo>
                  <a:lnTo>
                    <a:pt x="209550" y="218440"/>
                  </a:lnTo>
                  <a:lnTo>
                    <a:pt x="213360" y="226060"/>
                  </a:lnTo>
                  <a:lnTo>
                    <a:pt x="217170" y="232410"/>
                  </a:lnTo>
                  <a:lnTo>
                    <a:pt x="220980" y="237490"/>
                  </a:lnTo>
                  <a:lnTo>
                    <a:pt x="224790" y="243840"/>
                  </a:lnTo>
                  <a:lnTo>
                    <a:pt x="228600" y="251460"/>
                  </a:lnTo>
                  <a:lnTo>
                    <a:pt x="241300" y="28702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4" name="Freeform 113"/>
            <p:cNvSpPr/>
            <p:nvPr/>
          </p:nvSpPr>
          <p:spPr>
            <a:xfrm>
              <a:off x="2286000" y="4419600"/>
              <a:ext cx="177801" cy="12701"/>
            </a:xfrm>
            <a:custGeom>
              <a:avLst/>
              <a:gdLst/>
              <a:ahLst/>
              <a:cxnLst/>
              <a:rect l="0" t="0" r="0" b="0"/>
              <a:pathLst>
                <a:path w="177801" h="12701">
                  <a:moveTo>
                    <a:pt x="0" y="0"/>
                  </a:moveTo>
                  <a:lnTo>
                    <a:pt x="45720" y="0"/>
                  </a:lnTo>
                  <a:lnTo>
                    <a:pt x="55880" y="1270"/>
                  </a:lnTo>
                  <a:lnTo>
                    <a:pt x="67310" y="3810"/>
                  </a:lnTo>
                  <a:lnTo>
                    <a:pt x="78740" y="6350"/>
                  </a:lnTo>
                  <a:lnTo>
                    <a:pt x="88900" y="8890"/>
                  </a:lnTo>
                  <a:lnTo>
                    <a:pt x="99060" y="10160"/>
                  </a:lnTo>
                  <a:lnTo>
                    <a:pt x="107950" y="11430"/>
                  </a:lnTo>
                  <a:lnTo>
                    <a:pt x="119380" y="11430"/>
                  </a:lnTo>
                  <a:lnTo>
                    <a:pt x="129540" y="11430"/>
                  </a:lnTo>
                  <a:lnTo>
                    <a:pt x="177800" y="1270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139" name="Group 138"/>
          <p:cNvGrpSpPr/>
          <p:nvPr/>
        </p:nvGrpSpPr>
        <p:grpSpPr>
          <a:xfrm>
            <a:off x="5194300" y="4699000"/>
            <a:ext cx="3619501" cy="1701801"/>
            <a:chOff x="5194300" y="4699000"/>
            <a:chExt cx="3619501" cy="1701801"/>
          </a:xfrm>
        </p:grpSpPr>
        <p:sp>
          <p:nvSpPr>
            <p:cNvPr id="116" name="Freeform 115"/>
            <p:cNvSpPr/>
            <p:nvPr/>
          </p:nvSpPr>
          <p:spPr>
            <a:xfrm>
              <a:off x="7594600" y="4699000"/>
              <a:ext cx="1092201" cy="38101"/>
            </a:xfrm>
            <a:custGeom>
              <a:avLst/>
              <a:gdLst/>
              <a:ahLst/>
              <a:cxnLst/>
              <a:rect l="0" t="0" r="0" b="0"/>
              <a:pathLst>
                <a:path w="1092201" h="38101">
                  <a:moveTo>
                    <a:pt x="0" y="0"/>
                  </a:moveTo>
                  <a:lnTo>
                    <a:pt x="59690" y="0"/>
                  </a:lnTo>
                  <a:lnTo>
                    <a:pt x="73660" y="1270"/>
                  </a:lnTo>
                  <a:lnTo>
                    <a:pt x="87630" y="3810"/>
                  </a:lnTo>
                  <a:lnTo>
                    <a:pt x="100330" y="6350"/>
                  </a:lnTo>
                  <a:lnTo>
                    <a:pt x="113030" y="8890"/>
                  </a:lnTo>
                  <a:lnTo>
                    <a:pt x="127000" y="10160"/>
                  </a:lnTo>
                  <a:lnTo>
                    <a:pt x="139700" y="11430"/>
                  </a:lnTo>
                  <a:lnTo>
                    <a:pt x="168910" y="11430"/>
                  </a:lnTo>
                  <a:lnTo>
                    <a:pt x="252730" y="12700"/>
                  </a:lnTo>
                  <a:lnTo>
                    <a:pt x="311150" y="12700"/>
                  </a:lnTo>
                  <a:lnTo>
                    <a:pt x="326390" y="13970"/>
                  </a:lnTo>
                  <a:lnTo>
                    <a:pt x="340360" y="16510"/>
                  </a:lnTo>
                  <a:lnTo>
                    <a:pt x="354330" y="19050"/>
                  </a:lnTo>
                  <a:lnTo>
                    <a:pt x="368300" y="21590"/>
                  </a:lnTo>
                  <a:lnTo>
                    <a:pt x="383540" y="22860"/>
                  </a:lnTo>
                  <a:lnTo>
                    <a:pt x="400050" y="24130"/>
                  </a:lnTo>
                  <a:lnTo>
                    <a:pt x="429260" y="24130"/>
                  </a:lnTo>
                  <a:lnTo>
                    <a:pt x="476250" y="25400"/>
                  </a:lnTo>
                  <a:lnTo>
                    <a:pt x="548640" y="25400"/>
                  </a:lnTo>
                  <a:lnTo>
                    <a:pt x="566420" y="26670"/>
                  </a:lnTo>
                  <a:lnTo>
                    <a:pt x="584200" y="29210"/>
                  </a:lnTo>
                  <a:lnTo>
                    <a:pt x="600710" y="31750"/>
                  </a:lnTo>
                  <a:lnTo>
                    <a:pt x="615950" y="34290"/>
                  </a:lnTo>
                  <a:lnTo>
                    <a:pt x="631190" y="35560"/>
                  </a:lnTo>
                  <a:lnTo>
                    <a:pt x="645160" y="36830"/>
                  </a:lnTo>
                  <a:lnTo>
                    <a:pt x="675640" y="36830"/>
                  </a:lnTo>
                  <a:lnTo>
                    <a:pt x="759460" y="38100"/>
                  </a:lnTo>
                  <a:lnTo>
                    <a:pt x="1092200" y="3810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7" name="Freeform 116"/>
            <p:cNvSpPr/>
            <p:nvPr/>
          </p:nvSpPr>
          <p:spPr>
            <a:xfrm>
              <a:off x="7861300" y="4800600"/>
              <a:ext cx="101601" cy="330201"/>
            </a:xfrm>
            <a:custGeom>
              <a:avLst/>
              <a:gdLst/>
              <a:ahLst/>
              <a:cxnLst/>
              <a:rect l="0" t="0" r="0" b="0"/>
              <a:pathLst>
                <a:path w="101601" h="330201">
                  <a:moveTo>
                    <a:pt x="101600" y="0"/>
                  </a:moveTo>
                  <a:lnTo>
                    <a:pt x="95250" y="20320"/>
                  </a:lnTo>
                  <a:lnTo>
                    <a:pt x="91440" y="29210"/>
                  </a:lnTo>
                  <a:lnTo>
                    <a:pt x="87630" y="38100"/>
                  </a:lnTo>
                  <a:lnTo>
                    <a:pt x="83820" y="45720"/>
                  </a:lnTo>
                  <a:lnTo>
                    <a:pt x="81280" y="55880"/>
                  </a:lnTo>
                  <a:lnTo>
                    <a:pt x="80010" y="67310"/>
                  </a:lnTo>
                  <a:lnTo>
                    <a:pt x="78740" y="78740"/>
                  </a:lnTo>
                  <a:lnTo>
                    <a:pt x="76200" y="88900"/>
                  </a:lnTo>
                  <a:lnTo>
                    <a:pt x="73660" y="99060"/>
                  </a:lnTo>
                  <a:lnTo>
                    <a:pt x="69850" y="107950"/>
                  </a:lnTo>
                  <a:lnTo>
                    <a:pt x="66040" y="116840"/>
                  </a:lnTo>
                  <a:lnTo>
                    <a:pt x="62230" y="125730"/>
                  </a:lnTo>
                  <a:lnTo>
                    <a:pt x="54610" y="143510"/>
                  </a:lnTo>
                  <a:lnTo>
                    <a:pt x="34290" y="186690"/>
                  </a:lnTo>
                  <a:lnTo>
                    <a:pt x="29210" y="198120"/>
                  </a:lnTo>
                  <a:lnTo>
                    <a:pt x="25400" y="210820"/>
                  </a:lnTo>
                  <a:lnTo>
                    <a:pt x="16510" y="238760"/>
                  </a:lnTo>
                  <a:lnTo>
                    <a:pt x="8890" y="265430"/>
                  </a:lnTo>
                  <a:lnTo>
                    <a:pt x="5080" y="276860"/>
                  </a:lnTo>
                  <a:lnTo>
                    <a:pt x="3810" y="288290"/>
                  </a:lnTo>
                  <a:lnTo>
                    <a:pt x="0" y="33020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8" name="Freeform 117"/>
            <p:cNvSpPr/>
            <p:nvPr/>
          </p:nvSpPr>
          <p:spPr>
            <a:xfrm>
              <a:off x="8026400" y="4851400"/>
              <a:ext cx="276861" cy="266701"/>
            </a:xfrm>
            <a:custGeom>
              <a:avLst/>
              <a:gdLst/>
              <a:ahLst/>
              <a:cxnLst/>
              <a:rect l="0" t="0" r="0" b="0"/>
              <a:pathLst>
                <a:path w="276861" h="266701">
                  <a:moveTo>
                    <a:pt x="0" y="12700"/>
                  </a:moveTo>
                  <a:lnTo>
                    <a:pt x="13970" y="6350"/>
                  </a:lnTo>
                  <a:lnTo>
                    <a:pt x="20320" y="3810"/>
                  </a:lnTo>
                  <a:lnTo>
                    <a:pt x="27940" y="2540"/>
                  </a:lnTo>
                  <a:lnTo>
                    <a:pt x="35560" y="1270"/>
                  </a:lnTo>
                  <a:lnTo>
                    <a:pt x="44450" y="1270"/>
                  </a:lnTo>
                  <a:lnTo>
                    <a:pt x="66040" y="0"/>
                  </a:lnTo>
                  <a:lnTo>
                    <a:pt x="76200" y="1270"/>
                  </a:lnTo>
                  <a:lnTo>
                    <a:pt x="86360" y="3810"/>
                  </a:lnTo>
                  <a:lnTo>
                    <a:pt x="116840" y="13970"/>
                  </a:lnTo>
                  <a:lnTo>
                    <a:pt x="129540" y="17780"/>
                  </a:lnTo>
                  <a:lnTo>
                    <a:pt x="139700" y="21590"/>
                  </a:lnTo>
                  <a:lnTo>
                    <a:pt x="149860" y="25400"/>
                  </a:lnTo>
                  <a:lnTo>
                    <a:pt x="158750" y="30480"/>
                  </a:lnTo>
                  <a:lnTo>
                    <a:pt x="167640" y="35560"/>
                  </a:lnTo>
                  <a:lnTo>
                    <a:pt x="176530" y="41910"/>
                  </a:lnTo>
                  <a:lnTo>
                    <a:pt x="185420" y="49530"/>
                  </a:lnTo>
                  <a:lnTo>
                    <a:pt x="194310" y="57150"/>
                  </a:lnTo>
                  <a:lnTo>
                    <a:pt x="203200" y="64770"/>
                  </a:lnTo>
                  <a:lnTo>
                    <a:pt x="219710" y="81280"/>
                  </a:lnTo>
                  <a:lnTo>
                    <a:pt x="255270" y="115570"/>
                  </a:lnTo>
                  <a:lnTo>
                    <a:pt x="260350" y="121920"/>
                  </a:lnTo>
                  <a:lnTo>
                    <a:pt x="265430" y="129540"/>
                  </a:lnTo>
                  <a:lnTo>
                    <a:pt x="270510" y="137160"/>
                  </a:lnTo>
                  <a:lnTo>
                    <a:pt x="273050" y="146050"/>
                  </a:lnTo>
                  <a:lnTo>
                    <a:pt x="275590" y="157480"/>
                  </a:lnTo>
                  <a:lnTo>
                    <a:pt x="276860" y="167640"/>
                  </a:lnTo>
                  <a:lnTo>
                    <a:pt x="274320" y="177800"/>
                  </a:lnTo>
                  <a:lnTo>
                    <a:pt x="270510" y="187960"/>
                  </a:lnTo>
                  <a:lnTo>
                    <a:pt x="265430" y="196850"/>
                  </a:lnTo>
                  <a:lnTo>
                    <a:pt x="256540" y="205740"/>
                  </a:lnTo>
                  <a:lnTo>
                    <a:pt x="247650" y="214630"/>
                  </a:lnTo>
                  <a:lnTo>
                    <a:pt x="237490" y="223520"/>
                  </a:lnTo>
                  <a:lnTo>
                    <a:pt x="227330" y="231140"/>
                  </a:lnTo>
                  <a:lnTo>
                    <a:pt x="217170" y="237490"/>
                  </a:lnTo>
                  <a:lnTo>
                    <a:pt x="208280" y="242570"/>
                  </a:lnTo>
                  <a:lnTo>
                    <a:pt x="196850" y="245110"/>
                  </a:lnTo>
                  <a:lnTo>
                    <a:pt x="184150" y="245110"/>
                  </a:lnTo>
                  <a:lnTo>
                    <a:pt x="168910" y="243840"/>
                  </a:lnTo>
                  <a:lnTo>
                    <a:pt x="154940" y="241300"/>
                  </a:lnTo>
                  <a:lnTo>
                    <a:pt x="140970" y="238760"/>
                  </a:lnTo>
                  <a:lnTo>
                    <a:pt x="128270" y="234950"/>
                  </a:lnTo>
                  <a:lnTo>
                    <a:pt x="118110" y="231140"/>
                  </a:lnTo>
                  <a:lnTo>
                    <a:pt x="109220" y="227330"/>
                  </a:lnTo>
                  <a:lnTo>
                    <a:pt x="102870" y="223520"/>
                  </a:lnTo>
                  <a:lnTo>
                    <a:pt x="93980" y="219710"/>
                  </a:lnTo>
                  <a:lnTo>
                    <a:pt x="83820" y="215900"/>
                  </a:lnTo>
                  <a:lnTo>
                    <a:pt x="72390" y="212090"/>
                  </a:lnTo>
                  <a:lnTo>
                    <a:pt x="63500" y="207010"/>
                  </a:lnTo>
                  <a:lnTo>
                    <a:pt x="57150" y="203200"/>
                  </a:lnTo>
                  <a:lnTo>
                    <a:pt x="50800" y="199390"/>
                  </a:lnTo>
                  <a:lnTo>
                    <a:pt x="43180" y="194310"/>
                  </a:lnTo>
                  <a:lnTo>
                    <a:pt x="35560" y="190500"/>
                  </a:lnTo>
                  <a:lnTo>
                    <a:pt x="27940" y="186690"/>
                  </a:lnTo>
                  <a:lnTo>
                    <a:pt x="21590" y="180340"/>
                  </a:lnTo>
                  <a:lnTo>
                    <a:pt x="16510" y="173990"/>
                  </a:lnTo>
                  <a:lnTo>
                    <a:pt x="10160" y="166370"/>
                  </a:lnTo>
                  <a:lnTo>
                    <a:pt x="11430" y="162560"/>
                  </a:lnTo>
                  <a:lnTo>
                    <a:pt x="16510" y="158750"/>
                  </a:lnTo>
                  <a:lnTo>
                    <a:pt x="22860" y="156210"/>
                  </a:lnTo>
                  <a:lnTo>
                    <a:pt x="29210" y="156210"/>
                  </a:lnTo>
                  <a:lnTo>
                    <a:pt x="35560" y="157480"/>
                  </a:lnTo>
                  <a:lnTo>
                    <a:pt x="40640" y="160020"/>
                  </a:lnTo>
                  <a:lnTo>
                    <a:pt x="60960" y="170180"/>
                  </a:lnTo>
                  <a:lnTo>
                    <a:pt x="85090" y="182880"/>
                  </a:lnTo>
                  <a:lnTo>
                    <a:pt x="95250" y="186690"/>
                  </a:lnTo>
                  <a:lnTo>
                    <a:pt x="105410" y="190500"/>
                  </a:lnTo>
                  <a:lnTo>
                    <a:pt x="116840" y="194310"/>
                  </a:lnTo>
                  <a:lnTo>
                    <a:pt x="127000" y="199390"/>
                  </a:lnTo>
                  <a:lnTo>
                    <a:pt x="137160" y="203200"/>
                  </a:lnTo>
                  <a:lnTo>
                    <a:pt x="146050" y="207010"/>
                  </a:lnTo>
                  <a:lnTo>
                    <a:pt x="157480" y="213360"/>
                  </a:lnTo>
                  <a:lnTo>
                    <a:pt x="167640" y="219710"/>
                  </a:lnTo>
                  <a:lnTo>
                    <a:pt x="180340" y="227330"/>
                  </a:lnTo>
                  <a:lnTo>
                    <a:pt x="190500" y="233680"/>
                  </a:lnTo>
                  <a:lnTo>
                    <a:pt x="209550" y="243840"/>
                  </a:lnTo>
                  <a:lnTo>
                    <a:pt x="218440" y="247650"/>
                  </a:lnTo>
                  <a:lnTo>
                    <a:pt x="227330" y="248920"/>
                  </a:lnTo>
                  <a:lnTo>
                    <a:pt x="266700" y="26670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9" name="Freeform 118"/>
            <p:cNvSpPr/>
            <p:nvPr/>
          </p:nvSpPr>
          <p:spPr>
            <a:xfrm>
              <a:off x="8458200" y="4809490"/>
              <a:ext cx="241301" cy="410211"/>
            </a:xfrm>
            <a:custGeom>
              <a:avLst/>
              <a:gdLst/>
              <a:ahLst/>
              <a:cxnLst/>
              <a:rect l="0" t="0" r="0" b="0"/>
              <a:pathLst>
                <a:path w="241301" h="410211">
                  <a:moveTo>
                    <a:pt x="0" y="410210"/>
                  </a:moveTo>
                  <a:lnTo>
                    <a:pt x="0" y="383540"/>
                  </a:lnTo>
                  <a:lnTo>
                    <a:pt x="1270" y="372110"/>
                  </a:lnTo>
                  <a:lnTo>
                    <a:pt x="3810" y="361950"/>
                  </a:lnTo>
                  <a:lnTo>
                    <a:pt x="17780" y="320040"/>
                  </a:lnTo>
                  <a:lnTo>
                    <a:pt x="20320" y="308610"/>
                  </a:lnTo>
                  <a:lnTo>
                    <a:pt x="21590" y="298450"/>
                  </a:lnTo>
                  <a:lnTo>
                    <a:pt x="22860" y="289560"/>
                  </a:lnTo>
                  <a:lnTo>
                    <a:pt x="25400" y="279400"/>
                  </a:lnTo>
                  <a:lnTo>
                    <a:pt x="27940" y="267970"/>
                  </a:lnTo>
                  <a:lnTo>
                    <a:pt x="31750" y="255270"/>
                  </a:lnTo>
                  <a:lnTo>
                    <a:pt x="34290" y="242570"/>
                  </a:lnTo>
                  <a:lnTo>
                    <a:pt x="35560" y="227330"/>
                  </a:lnTo>
                  <a:lnTo>
                    <a:pt x="35560" y="212090"/>
                  </a:lnTo>
                  <a:lnTo>
                    <a:pt x="36830" y="184150"/>
                  </a:lnTo>
                  <a:lnTo>
                    <a:pt x="38100" y="144780"/>
                  </a:lnTo>
                  <a:lnTo>
                    <a:pt x="38100" y="130810"/>
                  </a:lnTo>
                  <a:lnTo>
                    <a:pt x="39370" y="118110"/>
                  </a:lnTo>
                  <a:lnTo>
                    <a:pt x="41910" y="105410"/>
                  </a:lnTo>
                  <a:lnTo>
                    <a:pt x="44450" y="92710"/>
                  </a:lnTo>
                  <a:lnTo>
                    <a:pt x="48260" y="80010"/>
                  </a:lnTo>
                  <a:lnTo>
                    <a:pt x="55880" y="54610"/>
                  </a:lnTo>
                  <a:lnTo>
                    <a:pt x="59690" y="43180"/>
                  </a:lnTo>
                  <a:lnTo>
                    <a:pt x="63500" y="33020"/>
                  </a:lnTo>
                  <a:lnTo>
                    <a:pt x="68580" y="22860"/>
                  </a:lnTo>
                  <a:lnTo>
                    <a:pt x="72390" y="15240"/>
                  </a:lnTo>
                  <a:lnTo>
                    <a:pt x="76200" y="8890"/>
                  </a:lnTo>
                  <a:lnTo>
                    <a:pt x="80010" y="2540"/>
                  </a:lnTo>
                  <a:lnTo>
                    <a:pt x="87630" y="0"/>
                  </a:lnTo>
                  <a:lnTo>
                    <a:pt x="96520" y="0"/>
                  </a:lnTo>
                  <a:lnTo>
                    <a:pt x="106680" y="1270"/>
                  </a:lnTo>
                  <a:lnTo>
                    <a:pt x="116840" y="2540"/>
                  </a:lnTo>
                  <a:lnTo>
                    <a:pt x="125730" y="2540"/>
                  </a:lnTo>
                  <a:lnTo>
                    <a:pt x="134620" y="2540"/>
                  </a:lnTo>
                  <a:lnTo>
                    <a:pt x="143510" y="5080"/>
                  </a:lnTo>
                  <a:lnTo>
                    <a:pt x="152400" y="7620"/>
                  </a:lnTo>
                  <a:lnTo>
                    <a:pt x="160020" y="10160"/>
                  </a:lnTo>
                  <a:lnTo>
                    <a:pt x="168910" y="13970"/>
                  </a:lnTo>
                  <a:lnTo>
                    <a:pt x="177800" y="17780"/>
                  </a:lnTo>
                  <a:lnTo>
                    <a:pt x="186690" y="21590"/>
                  </a:lnTo>
                  <a:lnTo>
                    <a:pt x="193040" y="25400"/>
                  </a:lnTo>
                  <a:lnTo>
                    <a:pt x="199390" y="29210"/>
                  </a:lnTo>
                  <a:lnTo>
                    <a:pt x="204470" y="33020"/>
                  </a:lnTo>
                  <a:lnTo>
                    <a:pt x="210820" y="38100"/>
                  </a:lnTo>
                  <a:lnTo>
                    <a:pt x="218440" y="41910"/>
                  </a:lnTo>
                  <a:lnTo>
                    <a:pt x="241300" y="5461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0" name="Freeform 119"/>
            <p:cNvSpPr/>
            <p:nvPr/>
          </p:nvSpPr>
          <p:spPr>
            <a:xfrm>
              <a:off x="8449310" y="4914900"/>
              <a:ext cx="199391" cy="86361"/>
            </a:xfrm>
            <a:custGeom>
              <a:avLst/>
              <a:gdLst/>
              <a:ahLst/>
              <a:cxnLst/>
              <a:rect l="0" t="0" r="0" b="0"/>
              <a:pathLst>
                <a:path w="199391" h="86361">
                  <a:moveTo>
                    <a:pt x="21590" y="0"/>
                  </a:moveTo>
                  <a:lnTo>
                    <a:pt x="7620" y="0"/>
                  </a:lnTo>
                  <a:lnTo>
                    <a:pt x="3810" y="3810"/>
                  </a:lnTo>
                  <a:lnTo>
                    <a:pt x="1270" y="11430"/>
                  </a:lnTo>
                  <a:lnTo>
                    <a:pt x="0" y="20320"/>
                  </a:lnTo>
                  <a:lnTo>
                    <a:pt x="1270" y="27940"/>
                  </a:lnTo>
                  <a:lnTo>
                    <a:pt x="5080" y="34290"/>
                  </a:lnTo>
                  <a:lnTo>
                    <a:pt x="10160" y="39370"/>
                  </a:lnTo>
                  <a:lnTo>
                    <a:pt x="17780" y="44450"/>
                  </a:lnTo>
                  <a:lnTo>
                    <a:pt x="24130" y="49530"/>
                  </a:lnTo>
                  <a:lnTo>
                    <a:pt x="31750" y="54610"/>
                  </a:lnTo>
                  <a:lnTo>
                    <a:pt x="39370" y="58420"/>
                  </a:lnTo>
                  <a:lnTo>
                    <a:pt x="55880" y="67310"/>
                  </a:lnTo>
                  <a:lnTo>
                    <a:pt x="67310" y="72390"/>
                  </a:lnTo>
                  <a:lnTo>
                    <a:pt x="80010" y="76200"/>
                  </a:lnTo>
                  <a:lnTo>
                    <a:pt x="93980" y="80010"/>
                  </a:lnTo>
                  <a:lnTo>
                    <a:pt x="107950" y="83820"/>
                  </a:lnTo>
                  <a:lnTo>
                    <a:pt x="121920" y="85090"/>
                  </a:lnTo>
                  <a:lnTo>
                    <a:pt x="134620" y="86360"/>
                  </a:lnTo>
                  <a:lnTo>
                    <a:pt x="147320" y="86360"/>
                  </a:lnTo>
                  <a:lnTo>
                    <a:pt x="161290" y="83820"/>
                  </a:lnTo>
                  <a:lnTo>
                    <a:pt x="199390" y="7620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1" name="Freeform 120"/>
            <p:cNvSpPr/>
            <p:nvPr/>
          </p:nvSpPr>
          <p:spPr>
            <a:xfrm>
              <a:off x="8699500" y="4902200"/>
              <a:ext cx="63501" cy="254001"/>
            </a:xfrm>
            <a:custGeom>
              <a:avLst/>
              <a:gdLst/>
              <a:ahLst/>
              <a:cxnLst/>
              <a:rect l="0" t="0" r="0" b="0"/>
              <a:pathLst>
                <a:path w="63501" h="254001">
                  <a:moveTo>
                    <a:pt x="63500" y="0"/>
                  </a:moveTo>
                  <a:lnTo>
                    <a:pt x="57150" y="6350"/>
                  </a:lnTo>
                  <a:lnTo>
                    <a:pt x="53340" y="11430"/>
                  </a:lnTo>
                  <a:lnTo>
                    <a:pt x="49530" y="17780"/>
                  </a:lnTo>
                  <a:lnTo>
                    <a:pt x="45720" y="24130"/>
                  </a:lnTo>
                  <a:lnTo>
                    <a:pt x="43180" y="34290"/>
                  </a:lnTo>
                  <a:lnTo>
                    <a:pt x="41910" y="46990"/>
                  </a:lnTo>
                  <a:lnTo>
                    <a:pt x="40640" y="60960"/>
                  </a:lnTo>
                  <a:lnTo>
                    <a:pt x="38100" y="76200"/>
                  </a:lnTo>
                  <a:lnTo>
                    <a:pt x="35560" y="91440"/>
                  </a:lnTo>
                  <a:lnTo>
                    <a:pt x="31750" y="107950"/>
                  </a:lnTo>
                  <a:lnTo>
                    <a:pt x="27940" y="121920"/>
                  </a:lnTo>
                  <a:lnTo>
                    <a:pt x="24130" y="137160"/>
                  </a:lnTo>
                  <a:lnTo>
                    <a:pt x="16510" y="163830"/>
                  </a:lnTo>
                  <a:lnTo>
                    <a:pt x="12700" y="176530"/>
                  </a:lnTo>
                  <a:lnTo>
                    <a:pt x="0" y="25400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2" name="Freeform 121"/>
            <p:cNvSpPr/>
            <p:nvPr/>
          </p:nvSpPr>
          <p:spPr>
            <a:xfrm>
              <a:off x="8597900" y="5054600"/>
              <a:ext cx="215901" cy="50801"/>
            </a:xfrm>
            <a:custGeom>
              <a:avLst/>
              <a:gdLst/>
              <a:ahLst/>
              <a:cxnLst/>
              <a:rect l="0" t="0" r="0" b="0"/>
              <a:pathLst>
                <a:path w="215901" h="50801">
                  <a:moveTo>
                    <a:pt x="0" y="0"/>
                  </a:moveTo>
                  <a:lnTo>
                    <a:pt x="13970" y="13970"/>
                  </a:lnTo>
                  <a:lnTo>
                    <a:pt x="22860" y="19050"/>
                  </a:lnTo>
                  <a:lnTo>
                    <a:pt x="35560" y="24130"/>
                  </a:lnTo>
                  <a:lnTo>
                    <a:pt x="48260" y="29210"/>
                  </a:lnTo>
                  <a:lnTo>
                    <a:pt x="60960" y="33020"/>
                  </a:lnTo>
                  <a:lnTo>
                    <a:pt x="71120" y="38100"/>
                  </a:lnTo>
                  <a:lnTo>
                    <a:pt x="81280" y="41910"/>
                  </a:lnTo>
                  <a:lnTo>
                    <a:pt x="92710" y="44450"/>
                  </a:lnTo>
                  <a:lnTo>
                    <a:pt x="104140" y="46990"/>
                  </a:lnTo>
                  <a:lnTo>
                    <a:pt x="115570" y="48260"/>
                  </a:lnTo>
                  <a:lnTo>
                    <a:pt x="128270" y="49530"/>
                  </a:lnTo>
                  <a:lnTo>
                    <a:pt x="140970" y="49530"/>
                  </a:lnTo>
                  <a:lnTo>
                    <a:pt x="163830" y="50800"/>
                  </a:lnTo>
                  <a:lnTo>
                    <a:pt x="215900" y="5080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3" name="Freeform 122"/>
            <p:cNvSpPr/>
            <p:nvPr/>
          </p:nvSpPr>
          <p:spPr>
            <a:xfrm>
              <a:off x="5962650" y="4738370"/>
              <a:ext cx="190501" cy="367031"/>
            </a:xfrm>
            <a:custGeom>
              <a:avLst/>
              <a:gdLst/>
              <a:ahLst/>
              <a:cxnLst/>
              <a:rect l="0" t="0" r="0" b="0"/>
              <a:pathLst>
                <a:path w="190501" h="367031">
                  <a:moveTo>
                    <a:pt x="171450" y="113030"/>
                  </a:moveTo>
                  <a:lnTo>
                    <a:pt x="189230" y="77470"/>
                  </a:lnTo>
                  <a:lnTo>
                    <a:pt x="190500" y="69850"/>
                  </a:lnTo>
                  <a:lnTo>
                    <a:pt x="189230" y="60960"/>
                  </a:lnTo>
                  <a:lnTo>
                    <a:pt x="187960" y="53340"/>
                  </a:lnTo>
                  <a:lnTo>
                    <a:pt x="185420" y="44450"/>
                  </a:lnTo>
                  <a:lnTo>
                    <a:pt x="181610" y="36830"/>
                  </a:lnTo>
                  <a:lnTo>
                    <a:pt x="179070" y="27940"/>
                  </a:lnTo>
                  <a:lnTo>
                    <a:pt x="171450" y="21590"/>
                  </a:lnTo>
                  <a:lnTo>
                    <a:pt x="163830" y="15240"/>
                  </a:lnTo>
                  <a:lnTo>
                    <a:pt x="153670" y="10160"/>
                  </a:lnTo>
                  <a:lnTo>
                    <a:pt x="143510" y="6350"/>
                  </a:lnTo>
                  <a:lnTo>
                    <a:pt x="134620" y="3810"/>
                  </a:lnTo>
                  <a:lnTo>
                    <a:pt x="125730" y="2540"/>
                  </a:lnTo>
                  <a:lnTo>
                    <a:pt x="115570" y="1270"/>
                  </a:lnTo>
                  <a:lnTo>
                    <a:pt x="104140" y="0"/>
                  </a:lnTo>
                  <a:lnTo>
                    <a:pt x="92710" y="0"/>
                  </a:lnTo>
                  <a:lnTo>
                    <a:pt x="83820" y="1270"/>
                  </a:lnTo>
                  <a:lnTo>
                    <a:pt x="76200" y="2540"/>
                  </a:lnTo>
                  <a:lnTo>
                    <a:pt x="69850" y="6350"/>
                  </a:lnTo>
                  <a:lnTo>
                    <a:pt x="55880" y="12700"/>
                  </a:lnTo>
                  <a:lnTo>
                    <a:pt x="46990" y="16510"/>
                  </a:lnTo>
                  <a:lnTo>
                    <a:pt x="39370" y="21590"/>
                  </a:lnTo>
                  <a:lnTo>
                    <a:pt x="31750" y="27940"/>
                  </a:lnTo>
                  <a:lnTo>
                    <a:pt x="22860" y="35560"/>
                  </a:lnTo>
                  <a:lnTo>
                    <a:pt x="17780" y="41910"/>
                  </a:lnTo>
                  <a:lnTo>
                    <a:pt x="13970" y="46990"/>
                  </a:lnTo>
                  <a:lnTo>
                    <a:pt x="11430" y="52070"/>
                  </a:lnTo>
                  <a:lnTo>
                    <a:pt x="7620" y="59690"/>
                  </a:lnTo>
                  <a:lnTo>
                    <a:pt x="1270" y="80010"/>
                  </a:lnTo>
                  <a:lnTo>
                    <a:pt x="0" y="88900"/>
                  </a:lnTo>
                  <a:lnTo>
                    <a:pt x="1270" y="99060"/>
                  </a:lnTo>
                  <a:lnTo>
                    <a:pt x="2540" y="107950"/>
                  </a:lnTo>
                  <a:lnTo>
                    <a:pt x="6350" y="115570"/>
                  </a:lnTo>
                  <a:lnTo>
                    <a:pt x="12700" y="121920"/>
                  </a:lnTo>
                  <a:lnTo>
                    <a:pt x="19050" y="127000"/>
                  </a:lnTo>
                  <a:lnTo>
                    <a:pt x="25400" y="132080"/>
                  </a:lnTo>
                  <a:lnTo>
                    <a:pt x="33020" y="137160"/>
                  </a:lnTo>
                  <a:lnTo>
                    <a:pt x="41910" y="142240"/>
                  </a:lnTo>
                  <a:lnTo>
                    <a:pt x="50800" y="144780"/>
                  </a:lnTo>
                  <a:lnTo>
                    <a:pt x="60960" y="147320"/>
                  </a:lnTo>
                  <a:lnTo>
                    <a:pt x="72390" y="148590"/>
                  </a:lnTo>
                  <a:lnTo>
                    <a:pt x="83820" y="149860"/>
                  </a:lnTo>
                  <a:lnTo>
                    <a:pt x="96520" y="149860"/>
                  </a:lnTo>
                  <a:lnTo>
                    <a:pt x="109220" y="149860"/>
                  </a:lnTo>
                  <a:lnTo>
                    <a:pt x="119380" y="148590"/>
                  </a:lnTo>
                  <a:lnTo>
                    <a:pt x="129540" y="147320"/>
                  </a:lnTo>
                  <a:lnTo>
                    <a:pt x="139700" y="144780"/>
                  </a:lnTo>
                  <a:lnTo>
                    <a:pt x="148590" y="140970"/>
                  </a:lnTo>
                  <a:lnTo>
                    <a:pt x="157480" y="137160"/>
                  </a:lnTo>
                  <a:lnTo>
                    <a:pt x="166370" y="133350"/>
                  </a:lnTo>
                  <a:lnTo>
                    <a:pt x="171450" y="135890"/>
                  </a:lnTo>
                  <a:lnTo>
                    <a:pt x="172720" y="144780"/>
                  </a:lnTo>
                  <a:lnTo>
                    <a:pt x="172720" y="154940"/>
                  </a:lnTo>
                  <a:lnTo>
                    <a:pt x="170180" y="166370"/>
                  </a:lnTo>
                  <a:lnTo>
                    <a:pt x="167640" y="177800"/>
                  </a:lnTo>
                  <a:lnTo>
                    <a:pt x="165100" y="190500"/>
                  </a:lnTo>
                  <a:lnTo>
                    <a:pt x="161290" y="200660"/>
                  </a:lnTo>
                  <a:lnTo>
                    <a:pt x="157480" y="210820"/>
                  </a:lnTo>
                  <a:lnTo>
                    <a:pt x="153670" y="220980"/>
                  </a:lnTo>
                  <a:lnTo>
                    <a:pt x="149860" y="229870"/>
                  </a:lnTo>
                  <a:lnTo>
                    <a:pt x="142240" y="247650"/>
                  </a:lnTo>
                  <a:lnTo>
                    <a:pt x="138430" y="257810"/>
                  </a:lnTo>
                  <a:lnTo>
                    <a:pt x="137160" y="269240"/>
                  </a:lnTo>
                  <a:lnTo>
                    <a:pt x="135890" y="280670"/>
                  </a:lnTo>
                  <a:lnTo>
                    <a:pt x="134620" y="289560"/>
                  </a:lnTo>
                  <a:lnTo>
                    <a:pt x="134620" y="297180"/>
                  </a:lnTo>
                  <a:lnTo>
                    <a:pt x="134620" y="303530"/>
                  </a:lnTo>
                  <a:lnTo>
                    <a:pt x="133350" y="321310"/>
                  </a:lnTo>
                  <a:lnTo>
                    <a:pt x="133350" y="36703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4" name="Freeform 123"/>
            <p:cNvSpPr/>
            <p:nvPr/>
          </p:nvSpPr>
          <p:spPr>
            <a:xfrm>
              <a:off x="6276340" y="4787900"/>
              <a:ext cx="214631" cy="381001"/>
            </a:xfrm>
            <a:custGeom>
              <a:avLst/>
              <a:gdLst/>
              <a:ahLst/>
              <a:cxnLst/>
              <a:rect l="0" t="0" r="0" b="0"/>
              <a:pathLst>
                <a:path w="214631" h="381001">
                  <a:moveTo>
                    <a:pt x="99060" y="0"/>
                  </a:moveTo>
                  <a:lnTo>
                    <a:pt x="85090" y="6350"/>
                  </a:lnTo>
                  <a:lnTo>
                    <a:pt x="80010" y="11430"/>
                  </a:lnTo>
                  <a:lnTo>
                    <a:pt x="74930" y="17780"/>
                  </a:lnTo>
                  <a:lnTo>
                    <a:pt x="69850" y="24130"/>
                  </a:lnTo>
                  <a:lnTo>
                    <a:pt x="66040" y="33020"/>
                  </a:lnTo>
                  <a:lnTo>
                    <a:pt x="60960" y="43180"/>
                  </a:lnTo>
                  <a:lnTo>
                    <a:pt x="57150" y="54610"/>
                  </a:lnTo>
                  <a:lnTo>
                    <a:pt x="52070" y="63500"/>
                  </a:lnTo>
                  <a:lnTo>
                    <a:pt x="48260" y="69850"/>
                  </a:lnTo>
                  <a:lnTo>
                    <a:pt x="44450" y="76200"/>
                  </a:lnTo>
                  <a:lnTo>
                    <a:pt x="39370" y="85090"/>
                  </a:lnTo>
                  <a:lnTo>
                    <a:pt x="35560" y="95250"/>
                  </a:lnTo>
                  <a:lnTo>
                    <a:pt x="31750" y="105410"/>
                  </a:lnTo>
                  <a:lnTo>
                    <a:pt x="26670" y="115570"/>
                  </a:lnTo>
                  <a:lnTo>
                    <a:pt x="19050" y="134620"/>
                  </a:lnTo>
                  <a:lnTo>
                    <a:pt x="13970" y="144780"/>
                  </a:lnTo>
                  <a:lnTo>
                    <a:pt x="10160" y="154940"/>
                  </a:lnTo>
                  <a:lnTo>
                    <a:pt x="6350" y="167640"/>
                  </a:lnTo>
                  <a:lnTo>
                    <a:pt x="2540" y="179070"/>
                  </a:lnTo>
                  <a:lnTo>
                    <a:pt x="1270" y="191770"/>
                  </a:lnTo>
                  <a:lnTo>
                    <a:pt x="0" y="203200"/>
                  </a:lnTo>
                  <a:lnTo>
                    <a:pt x="0" y="215900"/>
                  </a:lnTo>
                  <a:lnTo>
                    <a:pt x="2540" y="228600"/>
                  </a:lnTo>
                  <a:lnTo>
                    <a:pt x="5080" y="241300"/>
                  </a:lnTo>
                  <a:lnTo>
                    <a:pt x="8890" y="252730"/>
                  </a:lnTo>
                  <a:lnTo>
                    <a:pt x="15240" y="262890"/>
                  </a:lnTo>
                  <a:lnTo>
                    <a:pt x="21590" y="273050"/>
                  </a:lnTo>
                  <a:lnTo>
                    <a:pt x="29210" y="280670"/>
                  </a:lnTo>
                  <a:lnTo>
                    <a:pt x="36830" y="287020"/>
                  </a:lnTo>
                  <a:lnTo>
                    <a:pt x="44450" y="293370"/>
                  </a:lnTo>
                  <a:lnTo>
                    <a:pt x="55880" y="298450"/>
                  </a:lnTo>
                  <a:lnTo>
                    <a:pt x="68580" y="303530"/>
                  </a:lnTo>
                  <a:lnTo>
                    <a:pt x="83820" y="308610"/>
                  </a:lnTo>
                  <a:lnTo>
                    <a:pt x="97790" y="311150"/>
                  </a:lnTo>
                  <a:lnTo>
                    <a:pt x="114300" y="313690"/>
                  </a:lnTo>
                  <a:lnTo>
                    <a:pt x="130810" y="314960"/>
                  </a:lnTo>
                  <a:lnTo>
                    <a:pt x="143510" y="313690"/>
                  </a:lnTo>
                  <a:lnTo>
                    <a:pt x="156210" y="312420"/>
                  </a:lnTo>
                  <a:lnTo>
                    <a:pt x="166370" y="309880"/>
                  </a:lnTo>
                  <a:lnTo>
                    <a:pt x="176530" y="304800"/>
                  </a:lnTo>
                  <a:lnTo>
                    <a:pt x="185420" y="299720"/>
                  </a:lnTo>
                  <a:lnTo>
                    <a:pt x="195580" y="293370"/>
                  </a:lnTo>
                  <a:lnTo>
                    <a:pt x="203200" y="285750"/>
                  </a:lnTo>
                  <a:lnTo>
                    <a:pt x="209550" y="278130"/>
                  </a:lnTo>
                  <a:lnTo>
                    <a:pt x="214630" y="270510"/>
                  </a:lnTo>
                  <a:lnTo>
                    <a:pt x="214630" y="262890"/>
                  </a:lnTo>
                  <a:lnTo>
                    <a:pt x="209550" y="257810"/>
                  </a:lnTo>
                  <a:lnTo>
                    <a:pt x="201930" y="251460"/>
                  </a:lnTo>
                  <a:lnTo>
                    <a:pt x="194310" y="250190"/>
                  </a:lnTo>
                  <a:lnTo>
                    <a:pt x="186690" y="250190"/>
                  </a:lnTo>
                  <a:lnTo>
                    <a:pt x="179070" y="251460"/>
                  </a:lnTo>
                  <a:lnTo>
                    <a:pt x="170180" y="252730"/>
                  </a:lnTo>
                  <a:lnTo>
                    <a:pt x="162560" y="252730"/>
                  </a:lnTo>
                  <a:lnTo>
                    <a:pt x="153670" y="252730"/>
                  </a:lnTo>
                  <a:lnTo>
                    <a:pt x="147320" y="257810"/>
                  </a:lnTo>
                  <a:lnTo>
                    <a:pt x="140970" y="265430"/>
                  </a:lnTo>
                  <a:lnTo>
                    <a:pt x="135890" y="274320"/>
                  </a:lnTo>
                  <a:lnTo>
                    <a:pt x="121920" y="295910"/>
                  </a:lnTo>
                  <a:lnTo>
                    <a:pt x="114300" y="307340"/>
                  </a:lnTo>
                  <a:lnTo>
                    <a:pt x="109220" y="320040"/>
                  </a:lnTo>
                  <a:lnTo>
                    <a:pt x="105410" y="335280"/>
                  </a:lnTo>
                  <a:lnTo>
                    <a:pt x="99060" y="38100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5" name="Freeform 124"/>
            <p:cNvSpPr/>
            <p:nvPr/>
          </p:nvSpPr>
          <p:spPr>
            <a:xfrm>
              <a:off x="5791200" y="5105400"/>
              <a:ext cx="50801" cy="241301"/>
            </a:xfrm>
            <a:custGeom>
              <a:avLst/>
              <a:gdLst/>
              <a:ahLst/>
              <a:cxnLst/>
              <a:rect l="0" t="0" r="0" b="0"/>
              <a:pathLst>
                <a:path w="50801" h="241301">
                  <a:moveTo>
                    <a:pt x="50800" y="0"/>
                  </a:moveTo>
                  <a:lnTo>
                    <a:pt x="36830" y="20320"/>
                  </a:lnTo>
                  <a:lnTo>
                    <a:pt x="33020" y="29210"/>
                  </a:lnTo>
                  <a:lnTo>
                    <a:pt x="30480" y="38100"/>
                  </a:lnTo>
                  <a:lnTo>
                    <a:pt x="29210" y="45720"/>
                  </a:lnTo>
                  <a:lnTo>
                    <a:pt x="26670" y="55880"/>
                  </a:lnTo>
                  <a:lnTo>
                    <a:pt x="22860" y="67310"/>
                  </a:lnTo>
                  <a:lnTo>
                    <a:pt x="20320" y="78740"/>
                  </a:lnTo>
                  <a:lnTo>
                    <a:pt x="17780" y="91440"/>
                  </a:lnTo>
                  <a:lnTo>
                    <a:pt x="15240" y="106680"/>
                  </a:lnTo>
                  <a:lnTo>
                    <a:pt x="15240" y="121920"/>
                  </a:lnTo>
                  <a:lnTo>
                    <a:pt x="13970" y="146050"/>
                  </a:lnTo>
                  <a:lnTo>
                    <a:pt x="12700" y="156210"/>
                  </a:lnTo>
                  <a:lnTo>
                    <a:pt x="11430" y="168910"/>
                  </a:lnTo>
                  <a:lnTo>
                    <a:pt x="8890" y="184150"/>
                  </a:lnTo>
                  <a:lnTo>
                    <a:pt x="0" y="24130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6" name="Freeform 125"/>
            <p:cNvSpPr/>
            <p:nvPr/>
          </p:nvSpPr>
          <p:spPr>
            <a:xfrm>
              <a:off x="5702300" y="5257800"/>
              <a:ext cx="190501" cy="1"/>
            </a:xfrm>
            <a:custGeom>
              <a:avLst/>
              <a:gdLst/>
              <a:ahLst/>
              <a:cxnLst/>
              <a:rect l="0" t="0" r="0" b="0"/>
              <a:pathLst>
                <a:path w="190501" h="1">
                  <a:moveTo>
                    <a:pt x="0" y="0"/>
                  </a:moveTo>
                  <a:lnTo>
                    <a:pt x="190500" y="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7" name="Freeform 126"/>
            <p:cNvSpPr/>
            <p:nvPr/>
          </p:nvSpPr>
          <p:spPr>
            <a:xfrm>
              <a:off x="6045200" y="5232400"/>
              <a:ext cx="50801" cy="241301"/>
            </a:xfrm>
            <a:custGeom>
              <a:avLst/>
              <a:gdLst/>
              <a:ahLst/>
              <a:cxnLst/>
              <a:rect l="0" t="0" r="0" b="0"/>
              <a:pathLst>
                <a:path w="50801" h="241301">
                  <a:moveTo>
                    <a:pt x="50800" y="0"/>
                  </a:moveTo>
                  <a:lnTo>
                    <a:pt x="33020" y="35560"/>
                  </a:lnTo>
                  <a:lnTo>
                    <a:pt x="29210" y="45720"/>
                  </a:lnTo>
                  <a:lnTo>
                    <a:pt x="25400" y="58420"/>
                  </a:lnTo>
                  <a:lnTo>
                    <a:pt x="20320" y="73660"/>
                  </a:lnTo>
                  <a:lnTo>
                    <a:pt x="17780" y="85090"/>
                  </a:lnTo>
                  <a:lnTo>
                    <a:pt x="16510" y="96520"/>
                  </a:lnTo>
                  <a:lnTo>
                    <a:pt x="15240" y="106680"/>
                  </a:lnTo>
                  <a:lnTo>
                    <a:pt x="12700" y="116840"/>
                  </a:lnTo>
                  <a:lnTo>
                    <a:pt x="10160" y="125730"/>
                  </a:lnTo>
                  <a:lnTo>
                    <a:pt x="6350" y="134620"/>
                  </a:lnTo>
                  <a:lnTo>
                    <a:pt x="5080" y="143510"/>
                  </a:lnTo>
                  <a:lnTo>
                    <a:pt x="2540" y="152400"/>
                  </a:lnTo>
                  <a:lnTo>
                    <a:pt x="2540" y="160020"/>
                  </a:lnTo>
                  <a:lnTo>
                    <a:pt x="1270" y="171450"/>
                  </a:lnTo>
                  <a:lnTo>
                    <a:pt x="1270" y="185420"/>
                  </a:lnTo>
                  <a:lnTo>
                    <a:pt x="0" y="24130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8" name="Freeform 127"/>
            <p:cNvSpPr/>
            <p:nvPr/>
          </p:nvSpPr>
          <p:spPr>
            <a:xfrm>
              <a:off x="6136640" y="5264150"/>
              <a:ext cx="365761" cy="260351"/>
            </a:xfrm>
            <a:custGeom>
              <a:avLst/>
              <a:gdLst/>
              <a:ahLst/>
              <a:cxnLst/>
              <a:rect l="0" t="0" r="0" b="0"/>
              <a:pathLst>
                <a:path w="365761" h="260351">
                  <a:moveTo>
                    <a:pt x="10160" y="31750"/>
                  </a:moveTo>
                  <a:lnTo>
                    <a:pt x="69850" y="1270"/>
                  </a:lnTo>
                  <a:lnTo>
                    <a:pt x="81280" y="0"/>
                  </a:lnTo>
                  <a:lnTo>
                    <a:pt x="93980" y="1270"/>
                  </a:lnTo>
                  <a:lnTo>
                    <a:pt x="107950" y="2540"/>
                  </a:lnTo>
                  <a:lnTo>
                    <a:pt x="120650" y="5080"/>
                  </a:lnTo>
                  <a:lnTo>
                    <a:pt x="132080" y="8890"/>
                  </a:lnTo>
                  <a:lnTo>
                    <a:pt x="142240" y="11430"/>
                  </a:lnTo>
                  <a:lnTo>
                    <a:pt x="152400" y="13970"/>
                  </a:lnTo>
                  <a:lnTo>
                    <a:pt x="161290" y="16510"/>
                  </a:lnTo>
                  <a:lnTo>
                    <a:pt x="170180" y="16510"/>
                  </a:lnTo>
                  <a:lnTo>
                    <a:pt x="177800" y="21590"/>
                  </a:lnTo>
                  <a:lnTo>
                    <a:pt x="184150" y="29210"/>
                  </a:lnTo>
                  <a:lnTo>
                    <a:pt x="189230" y="38100"/>
                  </a:lnTo>
                  <a:lnTo>
                    <a:pt x="191770" y="48260"/>
                  </a:lnTo>
                  <a:lnTo>
                    <a:pt x="191770" y="55880"/>
                  </a:lnTo>
                  <a:lnTo>
                    <a:pt x="190500" y="64770"/>
                  </a:lnTo>
                  <a:lnTo>
                    <a:pt x="186690" y="72390"/>
                  </a:lnTo>
                  <a:lnTo>
                    <a:pt x="181610" y="78740"/>
                  </a:lnTo>
                  <a:lnTo>
                    <a:pt x="175260" y="83820"/>
                  </a:lnTo>
                  <a:lnTo>
                    <a:pt x="167640" y="90170"/>
                  </a:lnTo>
                  <a:lnTo>
                    <a:pt x="152400" y="105410"/>
                  </a:lnTo>
                  <a:lnTo>
                    <a:pt x="144780" y="111760"/>
                  </a:lnTo>
                  <a:lnTo>
                    <a:pt x="137160" y="118110"/>
                  </a:lnTo>
                  <a:lnTo>
                    <a:pt x="128270" y="123190"/>
                  </a:lnTo>
                  <a:lnTo>
                    <a:pt x="118110" y="128270"/>
                  </a:lnTo>
                  <a:lnTo>
                    <a:pt x="107950" y="132080"/>
                  </a:lnTo>
                  <a:lnTo>
                    <a:pt x="96520" y="137160"/>
                  </a:lnTo>
                  <a:lnTo>
                    <a:pt x="83820" y="140970"/>
                  </a:lnTo>
                  <a:lnTo>
                    <a:pt x="68580" y="146050"/>
                  </a:lnTo>
                  <a:lnTo>
                    <a:pt x="53340" y="149860"/>
                  </a:lnTo>
                  <a:lnTo>
                    <a:pt x="39370" y="156210"/>
                  </a:lnTo>
                  <a:lnTo>
                    <a:pt x="25400" y="162560"/>
                  </a:lnTo>
                  <a:lnTo>
                    <a:pt x="11430" y="170180"/>
                  </a:lnTo>
                  <a:lnTo>
                    <a:pt x="3810" y="177800"/>
                  </a:lnTo>
                  <a:lnTo>
                    <a:pt x="0" y="185420"/>
                  </a:lnTo>
                  <a:lnTo>
                    <a:pt x="0" y="193040"/>
                  </a:lnTo>
                  <a:lnTo>
                    <a:pt x="2540" y="201930"/>
                  </a:lnTo>
                  <a:lnTo>
                    <a:pt x="10160" y="209550"/>
                  </a:lnTo>
                  <a:lnTo>
                    <a:pt x="17780" y="218440"/>
                  </a:lnTo>
                  <a:lnTo>
                    <a:pt x="27940" y="224790"/>
                  </a:lnTo>
                  <a:lnTo>
                    <a:pt x="39370" y="231140"/>
                  </a:lnTo>
                  <a:lnTo>
                    <a:pt x="50800" y="236220"/>
                  </a:lnTo>
                  <a:lnTo>
                    <a:pt x="62230" y="240030"/>
                  </a:lnTo>
                  <a:lnTo>
                    <a:pt x="74930" y="242570"/>
                  </a:lnTo>
                  <a:lnTo>
                    <a:pt x="87630" y="243840"/>
                  </a:lnTo>
                  <a:lnTo>
                    <a:pt x="99060" y="245110"/>
                  </a:lnTo>
                  <a:lnTo>
                    <a:pt x="111760" y="246380"/>
                  </a:lnTo>
                  <a:lnTo>
                    <a:pt x="124460" y="246380"/>
                  </a:lnTo>
                  <a:lnTo>
                    <a:pt x="138430" y="248920"/>
                  </a:lnTo>
                  <a:lnTo>
                    <a:pt x="153670" y="251460"/>
                  </a:lnTo>
                  <a:lnTo>
                    <a:pt x="168910" y="254000"/>
                  </a:lnTo>
                  <a:lnTo>
                    <a:pt x="185420" y="256540"/>
                  </a:lnTo>
                  <a:lnTo>
                    <a:pt x="201930" y="257810"/>
                  </a:lnTo>
                  <a:lnTo>
                    <a:pt x="218440" y="259080"/>
                  </a:lnTo>
                  <a:lnTo>
                    <a:pt x="247650" y="259080"/>
                  </a:lnTo>
                  <a:lnTo>
                    <a:pt x="300990" y="260350"/>
                  </a:lnTo>
                  <a:lnTo>
                    <a:pt x="311150" y="259080"/>
                  </a:lnTo>
                  <a:lnTo>
                    <a:pt x="320040" y="256540"/>
                  </a:lnTo>
                  <a:lnTo>
                    <a:pt x="365760" y="24765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9" name="Freeform 128"/>
            <p:cNvSpPr/>
            <p:nvPr/>
          </p:nvSpPr>
          <p:spPr>
            <a:xfrm>
              <a:off x="5702300" y="5499100"/>
              <a:ext cx="990601" cy="165101"/>
            </a:xfrm>
            <a:custGeom>
              <a:avLst/>
              <a:gdLst/>
              <a:ahLst/>
              <a:cxnLst/>
              <a:rect l="0" t="0" r="0" b="0"/>
              <a:pathLst>
                <a:path w="990601" h="165101">
                  <a:moveTo>
                    <a:pt x="0" y="0"/>
                  </a:moveTo>
                  <a:lnTo>
                    <a:pt x="34290" y="6350"/>
                  </a:lnTo>
                  <a:lnTo>
                    <a:pt x="60960" y="10160"/>
                  </a:lnTo>
                  <a:lnTo>
                    <a:pt x="88900" y="11430"/>
                  </a:lnTo>
                  <a:lnTo>
                    <a:pt x="120650" y="12700"/>
                  </a:lnTo>
                  <a:lnTo>
                    <a:pt x="138430" y="13970"/>
                  </a:lnTo>
                  <a:lnTo>
                    <a:pt x="157480" y="16510"/>
                  </a:lnTo>
                  <a:lnTo>
                    <a:pt x="176530" y="19050"/>
                  </a:lnTo>
                  <a:lnTo>
                    <a:pt x="198120" y="21590"/>
                  </a:lnTo>
                  <a:lnTo>
                    <a:pt x="220980" y="22860"/>
                  </a:lnTo>
                  <a:lnTo>
                    <a:pt x="245110" y="24130"/>
                  </a:lnTo>
                  <a:lnTo>
                    <a:pt x="270510" y="25400"/>
                  </a:lnTo>
                  <a:lnTo>
                    <a:pt x="297180" y="27940"/>
                  </a:lnTo>
                  <a:lnTo>
                    <a:pt x="325120" y="31750"/>
                  </a:lnTo>
                  <a:lnTo>
                    <a:pt x="351790" y="34290"/>
                  </a:lnTo>
                  <a:lnTo>
                    <a:pt x="378460" y="35560"/>
                  </a:lnTo>
                  <a:lnTo>
                    <a:pt x="405130" y="35560"/>
                  </a:lnTo>
                  <a:lnTo>
                    <a:pt x="433070" y="38100"/>
                  </a:lnTo>
                  <a:lnTo>
                    <a:pt x="495300" y="44450"/>
                  </a:lnTo>
                  <a:lnTo>
                    <a:pt x="525780" y="49530"/>
                  </a:lnTo>
                  <a:lnTo>
                    <a:pt x="553720" y="55880"/>
                  </a:lnTo>
                  <a:lnTo>
                    <a:pt x="608330" y="69850"/>
                  </a:lnTo>
                  <a:lnTo>
                    <a:pt x="665480" y="85090"/>
                  </a:lnTo>
                  <a:lnTo>
                    <a:pt x="693420" y="92710"/>
                  </a:lnTo>
                  <a:lnTo>
                    <a:pt x="721360" y="97790"/>
                  </a:lnTo>
                  <a:lnTo>
                    <a:pt x="746760" y="104140"/>
                  </a:lnTo>
                  <a:lnTo>
                    <a:pt x="773430" y="110490"/>
                  </a:lnTo>
                  <a:lnTo>
                    <a:pt x="798830" y="116840"/>
                  </a:lnTo>
                  <a:lnTo>
                    <a:pt x="847090" y="130810"/>
                  </a:lnTo>
                  <a:lnTo>
                    <a:pt x="905510" y="147320"/>
                  </a:lnTo>
                  <a:lnTo>
                    <a:pt x="920750" y="151130"/>
                  </a:lnTo>
                  <a:lnTo>
                    <a:pt x="990600" y="16510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0" name="Freeform 129"/>
            <p:cNvSpPr/>
            <p:nvPr/>
          </p:nvSpPr>
          <p:spPr>
            <a:xfrm>
              <a:off x="5651500" y="5715000"/>
              <a:ext cx="38101" cy="381001"/>
            </a:xfrm>
            <a:custGeom>
              <a:avLst/>
              <a:gdLst/>
              <a:ahLst/>
              <a:cxnLst/>
              <a:rect l="0" t="0" r="0" b="0"/>
              <a:pathLst>
                <a:path w="38101" h="381001">
                  <a:moveTo>
                    <a:pt x="25400" y="0"/>
                  </a:moveTo>
                  <a:lnTo>
                    <a:pt x="31750" y="13970"/>
                  </a:lnTo>
                  <a:lnTo>
                    <a:pt x="34290" y="22860"/>
                  </a:lnTo>
                  <a:lnTo>
                    <a:pt x="35560" y="35560"/>
                  </a:lnTo>
                  <a:lnTo>
                    <a:pt x="36830" y="48260"/>
                  </a:lnTo>
                  <a:lnTo>
                    <a:pt x="36830" y="63500"/>
                  </a:lnTo>
                  <a:lnTo>
                    <a:pt x="38100" y="95250"/>
                  </a:lnTo>
                  <a:lnTo>
                    <a:pt x="36830" y="110490"/>
                  </a:lnTo>
                  <a:lnTo>
                    <a:pt x="34290" y="124460"/>
                  </a:lnTo>
                  <a:lnTo>
                    <a:pt x="31750" y="137160"/>
                  </a:lnTo>
                  <a:lnTo>
                    <a:pt x="27940" y="156210"/>
                  </a:lnTo>
                  <a:lnTo>
                    <a:pt x="20320" y="204470"/>
                  </a:lnTo>
                  <a:lnTo>
                    <a:pt x="17780" y="224790"/>
                  </a:lnTo>
                  <a:lnTo>
                    <a:pt x="16510" y="242570"/>
                  </a:lnTo>
                  <a:lnTo>
                    <a:pt x="15240" y="259080"/>
                  </a:lnTo>
                  <a:lnTo>
                    <a:pt x="12700" y="274320"/>
                  </a:lnTo>
                  <a:lnTo>
                    <a:pt x="10160" y="288290"/>
                  </a:lnTo>
                  <a:lnTo>
                    <a:pt x="6350" y="302260"/>
                  </a:lnTo>
                  <a:lnTo>
                    <a:pt x="3810" y="316230"/>
                  </a:lnTo>
                  <a:lnTo>
                    <a:pt x="2540" y="328930"/>
                  </a:lnTo>
                  <a:lnTo>
                    <a:pt x="0" y="38100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1" name="Freeform 130"/>
            <p:cNvSpPr/>
            <p:nvPr/>
          </p:nvSpPr>
          <p:spPr>
            <a:xfrm>
              <a:off x="5831840" y="5803900"/>
              <a:ext cx="262891" cy="289561"/>
            </a:xfrm>
            <a:custGeom>
              <a:avLst/>
              <a:gdLst/>
              <a:ahLst/>
              <a:cxnLst/>
              <a:rect l="0" t="0" r="0" b="0"/>
              <a:pathLst>
                <a:path w="262891" h="289561">
                  <a:moveTo>
                    <a:pt x="162560" y="0"/>
                  </a:moveTo>
                  <a:lnTo>
                    <a:pt x="148590" y="6350"/>
                  </a:lnTo>
                  <a:lnTo>
                    <a:pt x="142240" y="11430"/>
                  </a:lnTo>
                  <a:lnTo>
                    <a:pt x="134620" y="17780"/>
                  </a:lnTo>
                  <a:lnTo>
                    <a:pt x="127000" y="24130"/>
                  </a:lnTo>
                  <a:lnTo>
                    <a:pt x="119380" y="30480"/>
                  </a:lnTo>
                  <a:lnTo>
                    <a:pt x="110490" y="35560"/>
                  </a:lnTo>
                  <a:lnTo>
                    <a:pt x="102870" y="40640"/>
                  </a:lnTo>
                  <a:lnTo>
                    <a:pt x="96520" y="46990"/>
                  </a:lnTo>
                  <a:lnTo>
                    <a:pt x="90170" y="53340"/>
                  </a:lnTo>
                  <a:lnTo>
                    <a:pt x="85090" y="60960"/>
                  </a:lnTo>
                  <a:lnTo>
                    <a:pt x="77470" y="68580"/>
                  </a:lnTo>
                  <a:lnTo>
                    <a:pt x="71120" y="77470"/>
                  </a:lnTo>
                  <a:lnTo>
                    <a:pt x="55880" y="93980"/>
                  </a:lnTo>
                  <a:lnTo>
                    <a:pt x="39370" y="110490"/>
                  </a:lnTo>
                  <a:lnTo>
                    <a:pt x="31750" y="118110"/>
                  </a:lnTo>
                  <a:lnTo>
                    <a:pt x="26670" y="127000"/>
                  </a:lnTo>
                  <a:lnTo>
                    <a:pt x="21590" y="135890"/>
                  </a:lnTo>
                  <a:lnTo>
                    <a:pt x="16510" y="142240"/>
                  </a:lnTo>
                  <a:lnTo>
                    <a:pt x="11430" y="148590"/>
                  </a:lnTo>
                  <a:lnTo>
                    <a:pt x="6350" y="153670"/>
                  </a:lnTo>
                  <a:lnTo>
                    <a:pt x="3810" y="162560"/>
                  </a:lnTo>
                  <a:lnTo>
                    <a:pt x="1270" y="171450"/>
                  </a:lnTo>
                  <a:lnTo>
                    <a:pt x="0" y="181610"/>
                  </a:lnTo>
                  <a:lnTo>
                    <a:pt x="1270" y="193040"/>
                  </a:lnTo>
                  <a:lnTo>
                    <a:pt x="2540" y="204470"/>
                  </a:lnTo>
                  <a:lnTo>
                    <a:pt x="5080" y="217170"/>
                  </a:lnTo>
                  <a:lnTo>
                    <a:pt x="10160" y="228600"/>
                  </a:lnTo>
                  <a:lnTo>
                    <a:pt x="15240" y="237490"/>
                  </a:lnTo>
                  <a:lnTo>
                    <a:pt x="21590" y="247650"/>
                  </a:lnTo>
                  <a:lnTo>
                    <a:pt x="29210" y="255270"/>
                  </a:lnTo>
                  <a:lnTo>
                    <a:pt x="36830" y="261620"/>
                  </a:lnTo>
                  <a:lnTo>
                    <a:pt x="44450" y="267970"/>
                  </a:lnTo>
                  <a:lnTo>
                    <a:pt x="52070" y="273050"/>
                  </a:lnTo>
                  <a:lnTo>
                    <a:pt x="57150" y="278130"/>
                  </a:lnTo>
                  <a:lnTo>
                    <a:pt x="63500" y="283210"/>
                  </a:lnTo>
                  <a:lnTo>
                    <a:pt x="71120" y="285750"/>
                  </a:lnTo>
                  <a:lnTo>
                    <a:pt x="80010" y="288290"/>
                  </a:lnTo>
                  <a:lnTo>
                    <a:pt x="90170" y="289560"/>
                  </a:lnTo>
                  <a:lnTo>
                    <a:pt x="100330" y="288290"/>
                  </a:lnTo>
                  <a:lnTo>
                    <a:pt x="110490" y="287020"/>
                  </a:lnTo>
                  <a:lnTo>
                    <a:pt x="119380" y="284480"/>
                  </a:lnTo>
                  <a:lnTo>
                    <a:pt x="158750" y="274320"/>
                  </a:lnTo>
                  <a:lnTo>
                    <a:pt x="170180" y="269240"/>
                  </a:lnTo>
                  <a:lnTo>
                    <a:pt x="179070" y="262890"/>
                  </a:lnTo>
                  <a:lnTo>
                    <a:pt x="185420" y="255270"/>
                  </a:lnTo>
                  <a:lnTo>
                    <a:pt x="194310" y="248920"/>
                  </a:lnTo>
                  <a:lnTo>
                    <a:pt x="201930" y="243840"/>
                  </a:lnTo>
                  <a:lnTo>
                    <a:pt x="209550" y="238760"/>
                  </a:lnTo>
                  <a:lnTo>
                    <a:pt x="217170" y="232410"/>
                  </a:lnTo>
                  <a:lnTo>
                    <a:pt x="222250" y="226060"/>
                  </a:lnTo>
                  <a:lnTo>
                    <a:pt x="228600" y="218440"/>
                  </a:lnTo>
                  <a:lnTo>
                    <a:pt x="232410" y="210820"/>
                  </a:lnTo>
                  <a:lnTo>
                    <a:pt x="237490" y="201930"/>
                  </a:lnTo>
                  <a:lnTo>
                    <a:pt x="242570" y="194310"/>
                  </a:lnTo>
                  <a:lnTo>
                    <a:pt x="251460" y="177800"/>
                  </a:lnTo>
                  <a:lnTo>
                    <a:pt x="255270" y="168910"/>
                  </a:lnTo>
                  <a:lnTo>
                    <a:pt x="257810" y="157480"/>
                  </a:lnTo>
                  <a:lnTo>
                    <a:pt x="260350" y="144780"/>
                  </a:lnTo>
                  <a:lnTo>
                    <a:pt x="261620" y="130810"/>
                  </a:lnTo>
                  <a:lnTo>
                    <a:pt x="262890" y="118110"/>
                  </a:lnTo>
                  <a:lnTo>
                    <a:pt x="262890" y="96520"/>
                  </a:lnTo>
                  <a:lnTo>
                    <a:pt x="261620" y="87630"/>
                  </a:lnTo>
                  <a:lnTo>
                    <a:pt x="260350" y="77470"/>
                  </a:lnTo>
                  <a:lnTo>
                    <a:pt x="257810" y="68580"/>
                  </a:lnTo>
                  <a:lnTo>
                    <a:pt x="254000" y="60960"/>
                  </a:lnTo>
                  <a:lnTo>
                    <a:pt x="250190" y="54610"/>
                  </a:lnTo>
                  <a:lnTo>
                    <a:pt x="246380" y="49530"/>
                  </a:lnTo>
                  <a:lnTo>
                    <a:pt x="242570" y="43180"/>
                  </a:lnTo>
                  <a:lnTo>
                    <a:pt x="238760" y="35560"/>
                  </a:lnTo>
                  <a:lnTo>
                    <a:pt x="226060" y="1270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2" name="Freeform 131"/>
            <p:cNvSpPr/>
            <p:nvPr/>
          </p:nvSpPr>
          <p:spPr>
            <a:xfrm>
              <a:off x="6101080" y="5792470"/>
              <a:ext cx="210821" cy="285751"/>
            </a:xfrm>
            <a:custGeom>
              <a:avLst/>
              <a:gdLst/>
              <a:ahLst/>
              <a:cxnLst/>
              <a:rect l="0" t="0" r="0" b="0"/>
              <a:pathLst>
                <a:path w="210821" h="285751">
                  <a:moveTo>
                    <a:pt x="172720" y="49530"/>
                  </a:moveTo>
                  <a:lnTo>
                    <a:pt x="172720" y="29210"/>
                  </a:lnTo>
                  <a:lnTo>
                    <a:pt x="168910" y="21590"/>
                  </a:lnTo>
                  <a:lnTo>
                    <a:pt x="161290" y="15240"/>
                  </a:lnTo>
                  <a:lnTo>
                    <a:pt x="152400" y="10160"/>
                  </a:lnTo>
                  <a:lnTo>
                    <a:pt x="142240" y="6350"/>
                  </a:lnTo>
                  <a:lnTo>
                    <a:pt x="130810" y="3810"/>
                  </a:lnTo>
                  <a:lnTo>
                    <a:pt x="119380" y="2540"/>
                  </a:lnTo>
                  <a:lnTo>
                    <a:pt x="106680" y="1270"/>
                  </a:lnTo>
                  <a:lnTo>
                    <a:pt x="91440" y="0"/>
                  </a:lnTo>
                  <a:lnTo>
                    <a:pt x="76200" y="0"/>
                  </a:lnTo>
                  <a:lnTo>
                    <a:pt x="64770" y="2540"/>
                  </a:lnTo>
                  <a:lnTo>
                    <a:pt x="55880" y="6350"/>
                  </a:lnTo>
                  <a:lnTo>
                    <a:pt x="48260" y="12700"/>
                  </a:lnTo>
                  <a:lnTo>
                    <a:pt x="41910" y="19050"/>
                  </a:lnTo>
                  <a:lnTo>
                    <a:pt x="35560" y="26670"/>
                  </a:lnTo>
                  <a:lnTo>
                    <a:pt x="30480" y="34290"/>
                  </a:lnTo>
                  <a:lnTo>
                    <a:pt x="26670" y="43180"/>
                  </a:lnTo>
                  <a:lnTo>
                    <a:pt x="25400" y="54610"/>
                  </a:lnTo>
                  <a:lnTo>
                    <a:pt x="22860" y="64770"/>
                  </a:lnTo>
                  <a:lnTo>
                    <a:pt x="24130" y="74930"/>
                  </a:lnTo>
                  <a:lnTo>
                    <a:pt x="25400" y="85090"/>
                  </a:lnTo>
                  <a:lnTo>
                    <a:pt x="34290" y="119380"/>
                  </a:lnTo>
                  <a:lnTo>
                    <a:pt x="38100" y="134620"/>
                  </a:lnTo>
                  <a:lnTo>
                    <a:pt x="40640" y="146050"/>
                  </a:lnTo>
                  <a:lnTo>
                    <a:pt x="41910" y="154940"/>
                  </a:lnTo>
                  <a:lnTo>
                    <a:pt x="43180" y="161290"/>
                  </a:lnTo>
                  <a:lnTo>
                    <a:pt x="44450" y="171450"/>
                  </a:lnTo>
                  <a:lnTo>
                    <a:pt x="44450" y="181610"/>
                  </a:lnTo>
                  <a:lnTo>
                    <a:pt x="44450" y="193040"/>
                  </a:lnTo>
                  <a:lnTo>
                    <a:pt x="46990" y="203200"/>
                  </a:lnTo>
                  <a:lnTo>
                    <a:pt x="49530" y="212090"/>
                  </a:lnTo>
                  <a:lnTo>
                    <a:pt x="52070" y="220980"/>
                  </a:lnTo>
                  <a:lnTo>
                    <a:pt x="55880" y="228600"/>
                  </a:lnTo>
                  <a:lnTo>
                    <a:pt x="59690" y="234950"/>
                  </a:lnTo>
                  <a:lnTo>
                    <a:pt x="63500" y="241300"/>
                  </a:lnTo>
                  <a:lnTo>
                    <a:pt x="66040" y="248920"/>
                  </a:lnTo>
                  <a:lnTo>
                    <a:pt x="67310" y="259080"/>
                  </a:lnTo>
                  <a:lnTo>
                    <a:pt x="68580" y="269240"/>
                  </a:lnTo>
                  <a:lnTo>
                    <a:pt x="67310" y="276860"/>
                  </a:lnTo>
                  <a:lnTo>
                    <a:pt x="62230" y="281940"/>
                  </a:lnTo>
                  <a:lnTo>
                    <a:pt x="57150" y="284480"/>
                  </a:lnTo>
                  <a:lnTo>
                    <a:pt x="50800" y="285750"/>
                  </a:lnTo>
                  <a:lnTo>
                    <a:pt x="43180" y="284480"/>
                  </a:lnTo>
                  <a:lnTo>
                    <a:pt x="35560" y="281940"/>
                  </a:lnTo>
                  <a:lnTo>
                    <a:pt x="27940" y="278130"/>
                  </a:lnTo>
                  <a:lnTo>
                    <a:pt x="19050" y="273050"/>
                  </a:lnTo>
                  <a:lnTo>
                    <a:pt x="11430" y="265430"/>
                  </a:lnTo>
                  <a:lnTo>
                    <a:pt x="6350" y="259080"/>
                  </a:lnTo>
                  <a:lnTo>
                    <a:pt x="2540" y="251460"/>
                  </a:lnTo>
                  <a:lnTo>
                    <a:pt x="0" y="242570"/>
                  </a:lnTo>
                  <a:lnTo>
                    <a:pt x="0" y="233680"/>
                  </a:lnTo>
                  <a:lnTo>
                    <a:pt x="1270" y="223520"/>
                  </a:lnTo>
                  <a:lnTo>
                    <a:pt x="2540" y="212090"/>
                  </a:lnTo>
                  <a:lnTo>
                    <a:pt x="6350" y="203200"/>
                  </a:lnTo>
                  <a:lnTo>
                    <a:pt x="8890" y="195580"/>
                  </a:lnTo>
                  <a:lnTo>
                    <a:pt x="12700" y="189230"/>
                  </a:lnTo>
                  <a:lnTo>
                    <a:pt x="17780" y="181610"/>
                  </a:lnTo>
                  <a:lnTo>
                    <a:pt x="24130" y="173990"/>
                  </a:lnTo>
                  <a:lnTo>
                    <a:pt x="31750" y="166370"/>
                  </a:lnTo>
                  <a:lnTo>
                    <a:pt x="36830" y="158750"/>
                  </a:lnTo>
                  <a:lnTo>
                    <a:pt x="39370" y="151130"/>
                  </a:lnTo>
                  <a:lnTo>
                    <a:pt x="41910" y="142240"/>
                  </a:lnTo>
                  <a:lnTo>
                    <a:pt x="45720" y="135890"/>
                  </a:lnTo>
                  <a:lnTo>
                    <a:pt x="50800" y="129540"/>
                  </a:lnTo>
                  <a:lnTo>
                    <a:pt x="58420" y="124460"/>
                  </a:lnTo>
                  <a:lnTo>
                    <a:pt x="64770" y="120650"/>
                  </a:lnTo>
                  <a:lnTo>
                    <a:pt x="72390" y="118110"/>
                  </a:lnTo>
                  <a:lnTo>
                    <a:pt x="81280" y="116840"/>
                  </a:lnTo>
                  <a:lnTo>
                    <a:pt x="87630" y="111760"/>
                  </a:lnTo>
                  <a:lnTo>
                    <a:pt x="92710" y="106680"/>
                  </a:lnTo>
                  <a:lnTo>
                    <a:pt x="99060" y="100330"/>
                  </a:lnTo>
                  <a:lnTo>
                    <a:pt x="105410" y="95250"/>
                  </a:lnTo>
                  <a:lnTo>
                    <a:pt x="111760" y="90170"/>
                  </a:lnTo>
                  <a:lnTo>
                    <a:pt x="119380" y="85090"/>
                  </a:lnTo>
                  <a:lnTo>
                    <a:pt x="127000" y="80010"/>
                  </a:lnTo>
                  <a:lnTo>
                    <a:pt x="135890" y="74930"/>
                  </a:lnTo>
                  <a:lnTo>
                    <a:pt x="143510" y="71120"/>
                  </a:lnTo>
                  <a:lnTo>
                    <a:pt x="153670" y="67310"/>
                  </a:lnTo>
                  <a:lnTo>
                    <a:pt x="163830" y="62230"/>
                  </a:lnTo>
                  <a:lnTo>
                    <a:pt x="210820" y="4953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3" name="Freeform 132"/>
            <p:cNvSpPr/>
            <p:nvPr/>
          </p:nvSpPr>
          <p:spPr>
            <a:xfrm>
              <a:off x="6464300" y="5716270"/>
              <a:ext cx="177801" cy="468631"/>
            </a:xfrm>
            <a:custGeom>
              <a:avLst/>
              <a:gdLst/>
              <a:ahLst/>
              <a:cxnLst/>
              <a:rect l="0" t="0" r="0" b="0"/>
              <a:pathLst>
                <a:path w="177801" h="468631">
                  <a:moveTo>
                    <a:pt x="25400" y="468630"/>
                  </a:moveTo>
                  <a:lnTo>
                    <a:pt x="25400" y="383540"/>
                  </a:lnTo>
                  <a:lnTo>
                    <a:pt x="24130" y="369570"/>
                  </a:lnTo>
                  <a:lnTo>
                    <a:pt x="21590" y="355600"/>
                  </a:lnTo>
                  <a:lnTo>
                    <a:pt x="19050" y="342900"/>
                  </a:lnTo>
                  <a:lnTo>
                    <a:pt x="16510" y="331470"/>
                  </a:lnTo>
                  <a:lnTo>
                    <a:pt x="15240" y="320040"/>
                  </a:lnTo>
                  <a:lnTo>
                    <a:pt x="13970" y="311150"/>
                  </a:lnTo>
                  <a:lnTo>
                    <a:pt x="12700" y="299720"/>
                  </a:lnTo>
                  <a:lnTo>
                    <a:pt x="10160" y="288290"/>
                  </a:lnTo>
                  <a:lnTo>
                    <a:pt x="6350" y="276860"/>
                  </a:lnTo>
                  <a:lnTo>
                    <a:pt x="3810" y="265430"/>
                  </a:lnTo>
                  <a:lnTo>
                    <a:pt x="2540" y="255270"/>
                  </a:lnTo>
                  <a:lnTo>
                    <a:pt x="2540" y="246380"/>
                  </a:lnTo>
                  <a:lnTo>
                    <a:pt x="1270" y="237490"/>
                  </a:lnTo>
                  <a:lnTo>
                    <a:pt x="1270" y="228600"/>
                  </a:lnTo>
                  <a:lnTo>
                    <a:pt x="0" y="210820"/>
                  </a:lnTo>
                  <a:lnTo>
                    <a:pt x="0" y="123190"/>
                  </a:lnTo>
                  <a:lnTo>
                    <a:pt x="0" y="77470"/>
                  </a:lnTo>
                  <a:lnTo>
                    <a:pt x="2540" y="68580"/>
                  </a:lnTo>
                  <a:lnTo>
                    <a:pt x="7620" y="58420"/>
                  </a:lnTo>
                  <a:lnTo>
                    <a:pt x="13970" y="46990"/>
                  </a:lnTo>
                  <a:lnTo>
                    <a:pt x="20320" y="36830"/>
                  </a:lnTo>
                  <a:lnTo>
                    <a:pt x="27940" y="26670"/>
                  </a:lnTo>
                  <a:lnTo>
                    <a:pt x="35560" y="17780"/>
                  </a:lnTo>
                  <a:lnTo>
                    <a:pt x="44450" y="11430"/>
                  </a:lnTo>
                  <a:lnTo>
                    <a:pt x="54610" y="7620"/>
                  </a:lnTo>
                  <a:lnTo>
                    <a:pt x="66040" y="3810"/>
                  </a:lnTo>
                  <a:lnTo>
                    <a:pt x="78740" y="2540"/>
                  </a:lnTo>
                  <a:lnTo>
                    <a:pt x="90170" y="1270"/>
                  </a:lnTo>
                  <a:lnTo>
                    <a:pt x="102870" y="0"/>
                  </a:lnTo>
                  <a:lnTo>
                    <a:pt x="113030" y="1270"/>
                  </a:lnTo>
                  <a:lnTo>
                    <a:pt x="123190" y="3810"/>
                  </a:lnTo>
                  <a:lnTo>
                    <a:pt x="133350" y="6350"/>
                  </a:lnTo>
                  <a:lnTo>
                    <a:pt x="142240" y="10160"/>
                  </a:lnTo>
                  <a:lnTo>
                    <a:pt x="151130" y="16510"/>
                  </a:lnTo>
                  <a:lnTo>
                    <a:pt x="177800" y="4953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4" name="Freeform 133"/>
            <p:cNvSpPr/>
            <p:nvPr/>
          </p:nvSpPr>
          <p:spPr>
            <a:xfrm>
              <a:off x="6350000" y="5969000"/>
              <a:ext cx="215901" cy="25401"/>
            </a:xfrm>
            <a:custGeom>
              <a:avLst/>
              <a:gdLst/>
              <a:ahLst/>
              <a:cxnLst/>
              <a:rect l="0" t="0" r="0" b="0"/>
              <a:pathLst>
                <a:path w="215901" h="25401">
                  <a:moveTo>
                    <a:pt x="0" y="0"/>
                  </a:moveTo>
                  <a:lnTo>
                    <a:pt x="90170" y="0"/>
                  </a:lnTo>
                  <a:lnTo>
                    <a:pt x="102870" y="1270"/>
                  </a:lnTo>
                  <a:lnTo>
                    <a:pt x="115570" y="3810"/>
                  </a:lnTo>
                  <a:lnTo>
                    <a:pt x="127000" y="6350"/>
                  </a:lnTo>
                  <a:lnTo>
                    <a:pt x="138430" y="8890"/>
                  </a:lnTo>
                  <a:lnTo>
                    <a:pt x="148590" y="10160"/>
                  </a:lnTo>
                  <a:lnTo>
                    <a:pt x="158750" y="11430"/>
                  </a:lnTo>
                  <a:lnTo>
                    <a:pt x="168910" y="12700"/>
                  </a:lnTo>
                  <a:lnTo>
                    <a:pt x="180340" y="15240"/>
                  </a:lnTo>
                  <a:lnTo>
                    <a:pt x="215900" y="2540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5" name="Freeform 134"/>
            <p:cNvSpPr/>
            <p:nvPr/>
          </p:nvSpPr>
          <p:spPr>
            <a:xfrm>
              <a:off x="6667500" y="5905500"/>
              <a:ext cx="50801" cy="304801"/>
            </a:xfrm>
            <a:custGeom>
              <a:avLst/>
              <a:gdLst/>
              <a:ahLst/>
              <a:cxnLst/>
              <a:rect l="0" t="0" r="0" b="0"/>
              <a:pathLst>
                <a:path w="50801" h="304801">
                  <a:moveTo>
                    <a:pt x="50800" y="0"/>
                  </a:moveTo>
                  <a:lnTo>
                    <a:pt x="44450" y="13970"/>
                  </a:lnTo>
                  <a:lnTo>
                    <a:pt x="41910" y="21590"/>
                  </a:lnTo>
                  <a:lnTo>
                    <a:pt x="40640" y="31750"/>
                  </a:lnTo>
                  <a:lnTo>
                    <a:pt x="39370" y="41910"/>
                  </a:lnTo>
                  <a:lnTo>
                    <a:pt x="39370" y="52070"/>
                  </a:lnTo>
                  <a:lnTo>
                    <a:pt x="38100" y="71120"/>
                  </a:lnTo>
                  <a:lnTo>
                    <a:pt x="38100" y="104140"/>
                  </a:lnTo>
                  <a:lnTo>
                    <a:pt x="36830" y="113030"/>
                  </a:lnTo>
                  <a:lnTo>
                    <a:pt x="34290" y="120650"/>
                  </a:lnTo>
                  <a:lnTo>
                    <a:pt x="31750" y="127000"/>
                  </a:lnTo>
                  <a:lnTo>
                    <a:pt x="29210" y="135890"/>
                  </a:lnTo>
                  <a:lnTo>
                    <a:pt x="27940" y="144780"/>
                  </a:lnTo>
                  <a:lnTo>
                    <a:pt x="26670" y="156210"/>
                  </a:lnTo>
                  <a:lnTo>
                    <a:pt x="25400" y="166370"/>
                  </a:lnTo>
                  <a:lnTo>
                    <a:pt x="22860" y="175260"/>
                  </a:lnTo>
                  <a:lnTo>
                    <a:pt x="19050" y="185420"/>
                  </a:lnTo>
                  <a:lnTo>
                    <a:pt x="16510" y="195580"/>
                  </a:lnTo>
                  <a:lnTo>
                    <a:pt x="15240" y="205740"/>
                  </a:lnTo>
                  <a:lnTo>
                    <a:pt x="15240" y="218440"/>
                  </a:lnTo>
                  <a:lnTo>
                    <a:pt x="12700" y="227330"/>
                  </a:lnTo>
                  <a:lnTo>
                    <a:pt x="10160" y="234950"/>
                  </a:lnTo>
                  <a:lnTo>
                    <a:pt x="6350" y="241300"/>
                  </a:lnTo>
                  <a:lnTo>
                    <a:pt x="3810" y="251460"/>
                  </a:lnTo>
                  <a:lnTo>
                    <a:pt x="2540" y="262890"/>
                  </a:lnTo>
                  <a:lnTo>
                    <a:pt x="0" y="30480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6" name="Freeform 135"/>
            <p:cNvSpPr/>
            <p:nvPr/>
          </p:nvSpPr>
          <p:spPr>
            <a:xfrm>
              <a:off x="6578600" y="6032500"/>
              <a:ext cx="127001" cy="12701"/>
            </a:xfrm>
            <a:custGeom>
              <a:avLst/>
              <a:gdLst/>
              <a:ahLst/>
              <a:cxnLst/>
              <a:rect l="0" t="0" r="0" b="0"/>
              <a:pathLst>
                <a:path w="127001" h="12701">
                  <a:moveTo>
                    <a:pt x="0" y="12700"/>
                  </a:moveTo>
                  <a:lnTo>
                    <a:pt x="71120" y="12700"/>
                  </a:lnTo>
                  <a:lnTo>
                    <a:pt x="127000" y="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7" name="Freeform 136"/>
            <p:cNvSpPr/>
            <p:nvPr/>
          </p:nvSpPr>
          <p:spPr>
            <a:xfrm>
              <a:off x="6807200" y="5715000"/>
              <a:ext cx="266701" cy="190501"/>
            </a:xfrm>
            <a:custGeom>
              <a:avLst/>
              <a:gdLst/>
              <a:ahLst/>
              <a:cxnLst/>
              <a:rect l="0" t="0" r="0" b="0"/>
              <a:pathLst>
                <a:path w="266701" h="190501">
                  <a:moveTo>
                    <a:pt x="0" y="0"/>
                  </a:moveTo>
                  <a:lnTo>
                    <a:pt x="77470" y="0"/>
                  </a:lnTo>
                  <a:lnTo>
                    <a:pt x="88900" y="1270"/>
                  </a:lnTo>
                  <a:lnTo>
                    <a:pt x="97790" y="3810"/>
                  </a:lnTo>
                  <a:lnTo>
                    <a:pt x="107950" y="6350"/>
                  </a:lnTo>
                  <a:lnTo>
                    <a:pt x="113030" y="12700"/>
                  </a:lnTo>
                  <a:lnTo>
                    <a:pt x="114300" y="21590"/>
                  </a:lnTo>
                  <a:lnTo>
                    <a:pt x="114300" y="31750"/>
                  </a:lnTo>
                  <a:lnTo>
                    <a:pt x="111760" y="39370"/>
                  </a:lnTo>
                  <a:lnTo>
                    <a:pt x="106680" y="45720"/>
                  </a:lnTo>
                  <a:lnTo>
                    <a:pt x="100330" y="52070"/>
                  </a:lnTo>
                  <a:lnTo>
                    <a:pt x="93980" y="57150"/>
                  </a:lnTo>
                  <a:lnTo>
                    <a:pt x="86360" y="62230"/>
                  </a:lnTo>
                  <a:lnTo>
                    <a:pt x="78740" y="67310"/>
                  </a:lnTo>
                  <a:lnTo>
                    <a:pt x="48260" y="86360"/>
                  </a:lnTo>
                  <a:lnTo>
                    <a:pt x="39370" y="92710"/>
                  </a:lnTo>
                  <a:lnTo>
                    <a:pt x="31750" y="99060"/>
                  </a:lnTo>
                  <a:lnTo>
                    <a:pt x="25400" y="104140"/>
                  </a:lnTo>
                  <a:lnTo>
                    <a:pt x="22860" y="110490"/>
                  </a:lnTo>
                  <a:lnTo>
                    <a:pt x="21590" y="116840"/>
                  </a:lnTo>
                  <a:lnTo>
                    <a:pt x="22860" y="124460"/>
                  </a:lnTo>
                  <a:lnTo>
                    <a:pt x="25400" y="130810"/>
                  </a:lnTo>
                  <a:lnTo>
                    <a:pt x="27940" y="137160"/>
                  </a:lnTo>
                  <a:lnTo>
                    <a:pt x="31750" y="142240"/>
                  </a:lnTo>
                  <a:lnTo>
                    <a:pt x="36830" y="147320"/>
                  </a:lnTo>
                  <a:lnTo>
                    <a:pt x="43180" y="151130"/>
                  </a:lnTo>
                  <a:lnTo>
                    <a:pt x="49530" y="156210"/>
                  </a:lnTo>
                  <a:lnTo>
                    <a:pt x="57150" y="160020"/>
                  </a:lnTo>
                  <a:lnTo>
                    <a:pt x="64770" y="165100"/>
                  </a:lnTo>
                  <a:lnTo>
                    <a:pt x="72390" y="168910"/>
                  </a:lnTo>
                  <a:lnTo>
                    <a:pt x="82550" y="171450"/>
                  </a:lnTo>
                  <a:lnTo>
                    <a:pt x="92710" y="173990"/>
                  </a:lnTo>
                  <a:lnTo>
                    <a:pt x="104140" y="175260"/>
                  </a:lnTo>
                  <a:lnTo>
                    <a:pt x="114300" y="177800"/>
                  </a:lnTo>
                  <a:lnTo>
                    <a:pt x="124460" y="180340"/>
                  </a:lnTo>
                  <a:lnTo>
                    <a:pt x="133350" y="184150"/>
                  </a:lnTo>
                  <a:lnTo>
                    <a:pt x="144780" y="185420"/>
                  </a:lnTo>
                  <a:lnTo>
                    <a:pt x="154940" y="187960"/>
                  </a:lnTo>
                  <a:lnTo>
                    <a:pt x="167640" y="187960"/>
                  </a:lnTo>
                  <a:lnTo>
                    <a:pt x="179070" y="189230"/>
                  </a:lnTo>
                  <a:lnTo>
                    <a:pt x="203200" y="190500"/>
                  </a:lnTo>
                  <a:lnTo>
                    <a:pt x="215900" y="189230"/>
                  </a:lnTo>
                  <a:lnTo>
                    <a:pt x="228600" y="186690"/>
                  </a:lnTo>
                  <a:lnTo>
                    <a:pt x="266700" y="17780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8" name="Freeform 137"/>
            <p:cNvSpPr/>
            <p:nvPr/>
          </p:nvSpPr>
          <p:spPr>
            <a:xfrm>
              <a:off x="5194300" y="5524500"/>
              <a:ext cx="2006601" cy="876301"/>
            </a:xfrm>
            <a:custGeom>
              <a:avLst/>
              <a:gdLst/>
              <a:ahLst/>
              <a:cxnLst/>
              <a:rect l="0" t="0" r="0" b="0"/>
              <a:pathLst>
                <a:path w="2006601" h="876301">
                  <a:moveTo>
                    <a:pt x="38100" y="38100"/>
                  </a:moveTo>
                  <a:lnTo>
                    <a:pt x="31750" y="52070"/>
                  </a:lnTo>
                  <a:lnTo>
                    <a:pt x="30480" y="57150"/>
                  </a:lnTo>
                  <a:lnTo>
                    <a:pt x="31750" y="62230"/>
                  </a:lnTo>
                  <a:lnTo>
                    <a:pt x="34290" y="67310"/>
                  </a:lnTo>
                  <a:lnTo>
                    <a:pt x="36830" y="93980"/>
                  </a:lnTo>
                  <a:lnTo>
                    <a:pt x="34290" y="113030"/>
                  </a:lnTo>
                  <a:lnTo>
                    <a:pt x="29210" y="132080"/>
                  </a:lnTo>
                  <a:lnTo>
                    <a:pt x="26670" y="154940"/>
                  </a:lnTo>
                  <a:lnTo>
                    <a:pt x="26670" y="179070"/>
                  </a:lnTo>
                  <a:lnTo>
                    <a:pt x="24130" y="203200"/>
                  </a:lnTo>
                  <a:lnTo>
                    <a:pt x="19050" y="228600"/>
                  </a:lnTo>
                  <a:lnTo>
                    <a:pt x="16510" y="242570"/>
                  </a:lnTo>
                  <a:lnTo>
                    <a:pt x="15240" y="257810"/>
                  </a:lnTo>
                  <a:lnTo>
                    <a:pt x="13970" y="273050"/>
                  </a:lnTo>
                  <a:lnTo>
                    <a:pt x="13970" y="302260"/>
                  </a:lnTo>
                  <a:lnTo>
                    <a:pt x="12700" y="316230"/>
                  </a:lnTo>
                  <a:lnTo>
                    <a:pt x="11430" y="330200"/>
                  </a:lnTo>
                  <a:lnTo>
                    <a:pt x="8890" y="345440"/>
                  </a:lnTo>
                  <a:lnTo>
                    <a:pt x="6350" y="361950"/>
                  </a:lnTo>
                  <a:lnTo>
                    <a:pt x="3810" y="378460"/>
                  </a:lnTo>
                  <a:lnTo>
                    <a:pt x="2540" y="394970"/>
                  </a:lnTo>
                  <a:lnTo>
                    <a:pt x="1270" y="411480"/>
                  </a:lnTo>
                  <a:lnTo>
                    <a:pt x="1270" y="440690"/>
                  </a:lnTo>
                  <a:lnTo>
                    <a:pt x="0" y="494030"/>
                  </a:lnTo>
                  <a:lnTo>
                    <a:pt x="0" y="582930"/>
                  </a:lnTo>
                  <a:lnTo>
                    <a:pt x="3810" y="608330"/>
                  </a:lnTo>
                  <a:lnTo>
                    <a:pt x="8890" y="636270"/>
                  </a:lnTo>
                  <a:lnTo>
                    <a:pt x="10160" y="651510"/>
                  </a:lnTo>
                  <a:lnTo>
                    <a:pt x="11430" y="666750"/>
                  </a:lnTo>
                  <a:lnTo>
                    <a:pt x="13970" y="681990"/>
                  </a:lnTo>
                  <a:lnTo>
                    <a:pt x="19050" y="695960"/>
                  </a:lnTo>
                  <a:lnTo>
                    <a:pt x="29210" y="721360"/>
                  </a:lnTo>
                  <a:lnTo>
                    <a:pt x="34290" y="741680"/>
                  </a:lnTo>
                  <a:lnTo>
                    <a:pt x="39370" y="750570"/>
                  </a:lnTo>
                  <a:lnTo>
                    <a:pt x="48260" y="756920"/>
                  </a:lnTo>
                  <a:lnTo>
                    <a:pt x="57150" y="763270"/>
                  </a:lnTo>
                  <a:lnTo>
                    <a:pt x="74930" y="769620"/>
                  </a:lnTo>
                  <a:lnTo>
                    <a:pt x="92710" y="773430"/>
                  </a:lnTo>
                  <a:lnTo>
                    <a:pt x="120650" y="782320"/>
                  </a:lnTo>
                  <a:lnTo>
                    <a:pt x="176530" y="786130"/>
                  </a:lnTo>
                  <a:lnTo>
                    <a:pt x="232410" y="788670"/>
                  </a:lnTo>
                  <a:lnTo>
                    <a:pt x="292100" y="798830"/>
                  </a:lnTo>
                  <a:lnTo>
                    <a:pt x="353060" y="801370"/>
                  </a:lnTo>
                  <a:lnTo>
                    <a:pt x="402590" y="808990"/>
                  </a:lnTo>
                  <a:lnTo>
                    <a:pt x="453390" y="811530"/>
                  </a:lnTo>
                  <a:lnTo>
                    <a:pt x="505460" y="812800"/>
                  </a:lnTo>
                  <a:lnTo>
                    <a:pt x="565150" y="814070"/>
                  </a:lnTo>
                  <a:lnTo>
                    <a:pt x="626110" y="821690"/>
                  </a:lnTo>
                  <a:lnTo>
                    <a:pt x="681990" y="825500"/>
                  </a:lnTo>
                  <a:lnTo>
                    <a:pt x="741680" y="834390"/>
                  </a:lnTo>
                  <a:lnTo>
                    <a:pt x="783590" y="835660"/>
                  </a:lnTo>
                  <a:lnTo>
                    <a:pt x="829310" y="840740"/>
                  </a:lnTo>
                  <a:lnTo>
                    <a:pt x="875030" y="847090"/>
                  </a:lnTo>
                  <a:lnTo>
                    <a:pt x="934720" y="849630"/>
                  </a:lnTo>
                  <a:lnTo>
                    <a:pt x="995680" y="852170"/>
                  </a:lnTo>
                  <a:lnTo>
                    <a:pt x="1037590" y="857250"/>
                  </a:lnTo>
                  <a:lnTo>
                    <a:pt x="1079500" y="861060"/>
                  </a:lnTo>
                  <a:lnTo>
                    <a:pt x="1121410" y="862330"/>
                  </a:lnTo>
                  <a:lnTo>
                    <a:pt x="1206500" y="863600"/>
                  </a:lnTo>
                  <a:lnTo>
                    <a:pt x="1248410" y="864870"/>
                  </a:lnTo>
                  <a:lnTo>
                    <a:pt x="1291590" y="869950"/>
                  </a:lnTo>
                  <a:lnTo>
                    <a:pt x="1333500" y="873760"/>
                  </a:lnTo>
                  <a:lnTo>
                    <a:pt x="1375410" y="875030"/>
                  </a:lnTo>
                  <a:lnTo>
                    <a:pt x="1460500" y="876300"/>
                  </a:lnTo>
                  <a:lnTo>
                    <a:pt x="1855470" y="876300"/>
                  </a:lnTo>
                  <a:lnTo>
                    <a:pt x="1877060" y="872490"/>
                  </a:lnTo>
                  <a:lnTo>
                    <a:pt x="1885950" y="869950"/>
                  </a:lnTo>
                  <a:lnTo>
                    <a:pt x="1893570" y="864870"/>
                  </a:lnTo>
                  <a:lnTo>
                    <a:pt x="1906270" y="852170"/>
                  </a:lnTo>
                  <a:lnTo>
                    <a:pt x="1910080" y="844550"/>
                  </a:lnTo>
                  <a:lnTo>
                    <a:pt x="1913890" y="829310"/>
                  </a:lnTo>
                  <a:lnTo>
                    <a:pt x="1916430" y="805180"/>
                  </a:lnTo>
                  <a:lnTo>
                    <a:pt x="1916430" y="775970"/>
                  </a:lnTo>
                  <a:lnTo>
                    <a:pt x="1917700" y="742950"/>
                  </a:lnTo>
                  <a:lnTo>
                    <a:pt x="1918970" y="725170"/>
                  </a:lnTo>
                  <a:lnTo>
                    <a:pt x="1921510" y="706120"/>
                  </a:lnTo>
                  <a:lnTo>
                    <a:pt x="1924050" y="687070"/>
                  </a:lnTo>
                  <a:lnTo>
                    <a:pt x="1927860" y="670560"/>
                  </a:lnTo>
                  <a:lnTo>
                    <a:pt x="1935480" y="646430"/>
                  </a:lnTo>
                  <a:lnTo>
                    <a:pt x="1939290" y="621030"/>
                  </a:lnTo>
                  <a:lnTo>
                    <a:pt x="1941830" y="596900"/>
                  </a:lnTo>
                  <a:lnTo>
                    <a:pt x="1941830" y="571500"/>
                  </a:lnTo>
                  <a:lnTo>
                    <a:pt x="1946910" y="546100"/>
                  </a:lnTo>
                  <a:lnTo>
                    <a:pt x="1960880" y="488950"/>
                  </a:lnTo>
                  <a:lnTo>
                    <a:pt x="1968500" y="463550"/>
                  </a:lnTo>
                  <a:lnTo>
                    <a:pt x="1972310" y="453390"/>
                  </a:lnTo>
                  <a:lnTo>
                    <a:pt x="1977390" y="426720"/>
                  </a:lnTo>
                  <a:lnTo>
                    <a:pt x="1978660" y="411480"/>
                  </a:lnTo>
                  <a:lnTo>
                    <a:pt x="1979930" y="396240"/>
                  </a:lnTo>
                  <a:lnTo>
                    <a:pt x="1979930" y="369570"/>
                  </a:lnTo>
                  <a:lnTo>
                    <a:pt x="1985010" y="342900"/>
                  </a:lnTo>
                  <a:lnTo>
                    <a:pt x="1990090" y="317500"/>
                  </a:lnTo>
                  <a:lnTo>
                    <a:pt x="1992630" y="292100"/>
                  </a:lnTo>
                  <a:lnTo>
                    <a:pt x="1996440" y="270510"/>
                  </a:lnTo>
                  <a:lnTo>
                    <a:pt x="2002790" y="250190"/>
                  </a:lnTo>
                  <a:lnTo>
                    <a:pt x="2004060" y="227330"/>
                  </a:lnTo>
                  <a:lnTo>
                    <a:pt x="2005330" y="201930"/>
                  </a:lnTo>
                  <a:lnTo>
                    <a:pt x="2006600" y="165100"/>
                  </a:lnTo>
                  <a:lnTo>
                    <a:pt x="2006600" y="114300"/>
                  </a:lnTo>
                  <a:lnTo>
                    <a:pt x="2004060" y="106680"/>
                  </a:lnTo>
                  <a:lnTo>
                    <a:pt x="1998980" y="104140"/>
                  </a:lnTo>
                  <a:lnTo>
                    <a:pt x="1941830" y="101600"/>
                  </a:lnTo>
                  <a:lnTo>
                    <a:pt x="1747520" y="101600"/>
                  </a:lnTo>
                  <a:lnTo>
                    <a:pt x="1696720" y="95250"/>
                  </a:lnTo>
                  <a:lnTo>
                    <a:pt x="1628140" y="88900"/>
                  </a:lnTo>
                  <a:lnTo>
                    <a:pt x="1569720" y="80010"/>
                  </a:lnTo>
                  <a:lnTo>
                    <a:pt x="1513840" y="77470"/>
                  </a:lnTo>
                  <a:lnTo>
                    <a:pt x="1468120" y="76200"/>
                  </a:lnTo>
                  <a:lnTo>
                    <a:pt x="1423670" y="72390"/>
                  </a:lnTo>
                  <a:lnTo>
                    <a:pt x="1379220" y="66040"/>
                  </a:lnTo>
                  <a:lnTo>
                    <a:pt x="1087120" y="21590"/>
                  </a:lnTo>
                  <a:lnTo>
                    <a:pt x="1032510" y="16510"/>
                  </a:lnTo>
                  <a:lnTo>
                    <a:pt x="976630" y="13970"/>
                  </a:lnTo>
                  <a:lnTo>
                    <a:pt x="914400" y="13970"/>
                  </a:lnTo>
                  <a:lnTo>
                    <a:pt x="881380" y="11430"/>
                  </a:lnTo>
                  <a:lnTo>
                    <a:pt x="848360" y="8890"/>
                  </a:lnTo>
                  <a:lnTo>
                    <a:pt x="815340" y="6350"/>
                  </a:lnTo>
                  <a:lnTo>
                    <a:pt x="782320" y="3810"/>
                  </a:lnTo>
                  <a:lnTo>
                    <a:pt x="715010" y="1270"/>
                  </a:lnTo>
                  <a:lnTo>
                    <a:pt x="607060" y="0"/>
                  </a:lnTo>
                  <a:lnTo>
                    <a:pt x="571500" y="1270"/>
                  </a:lnTo>
                  <a:lnTo>
                    <a:pt x="535940" y="3810"/>
                  </a:lnTo>
                  <a:lnTo>
                    <a:pt x="501650" y="6350"/>
                  </a:lnTo>
                  <a:lnTo>
                    <a:pt x="468630" y="8890"/>
                  </a:lnTo>
                  <a:lnTo>
                    <a:pt x="405130" y="11430"/>
                  </a:lnTo>
                  <a:lnTo>
                    <a:pt x="300990" y="12700"/>
                  </a:lnTo>
                  <a:lnTo>
                    <a:pt x="266700" y="15240"/>
                  </a:lnTo>
                  <a:lnTo>
                    <a:pt x="233680" y="20320"/>
                  </a:lnTo>
                  <a:lnTo>
                    <a:pt x="168910" y="33020"/>
                  </a:lnTo>
                  <a:lnTo>
                    <a:pt x="25400" y="6350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Tree>
    <p:extLst>
      <p:ext uri="{BB962C8B-B14F-4D97-AF65-F5344CB8AC3E}">
        <p14:creationId xmlns:p14="http://schemas.microsoft.com/office/powerpoint/2010/main" val="714550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extBox 1"/>
          <p:cNvSpPr txBox="1"/>
          <p:nvPr/>
        </p:nvSpPr>
        <p:spPr>
          <a:xfrm>
            <a:off x="1679321" y="279400"/>
            <a:ext cx="4947158" cy="276999"/>
          </a:xfrm>
          <a:prstGeom prst="rect">
            <a:avLst/>
          </a:prstGeom>
          <a:noFill/>
        </p:spPr>
        <p:txBody>
          <a:bodyPr vert="horz" rtlCol="0">
            <a:spAutoFit/>
          </a:bodyPr>
          <a:lstStyle/>
          <a:p>
            <a:r>
              <a:rPr lang="en-US" sz="1200" b="1" smtClean="0">
                <a:solidFill>
                  <a:srgbClr val="000000"/>
                </a:solidFill>
                <a:latin typeface="Arial - 16"/>
              </a:rPr>
              <a:t>YOU CAN DO THIS TAHVION and JAQUAVIUS!!!</a:t>
            </a:r>
            <a:endParaRPr lang="en-US" sz="1200" b="1">
              <a:solidFill>
                <a:srgbClr val="000000"/>
              </a:solidFill>
              <a:latin typeface="Arial - 16"/>
            </a:endParaRPr>
          </a:p>
        </p:txBody>
      </p:sp>
      <p:sp>
        <p:nvSpPr>
          <p:cNvPr id="3" name="TextBox 2"/>
          <p:cNvSpPr txBox="1"/>
          <p:nvPr/>
        </p:nvSpPr>
        <p:spPr>
          <a:xfrm>
            <a:off x="1704721" y="939800"/>
            <a:ext cx="7334758" cy="646331"/>
          </a:xfrm>
          <a:prstGeom prst="rect">
            <a:avLst/>
          </a:prstGeom>
          <a:noFill/>
        </p:spPr>
        <p:txBody>
          <a:bodyPr vert="horz" rtlCol="0">
            <a:spAutoFit/>
          </a:bodyPr>
          <a:lstStyle/>
          <a:p>
            <a:r>
              <a:rPr lang="en-US" sz="1200" smtClean="0">
                <a:solidFill>
                  <a:srgbClr val="000000"/>
                </a:solidFill>
                <a:latin typeface="Arial - 16"/>
              </a:rPr>
              <a:t>Tahvion and J have a regular prism with right triangles as bases. Each</a:t>
            </a:r>
          </a:p>
          <a:p>
            <a:r>
              <a:rPr lang="en-US" sz="1200" smtClean="0">
                <a:solidFill>
                  <a:srgbClr val="000000"/>
                </a:solidFill>
                <a:latin typeface="Arial - 16"/>
              </a:rPr>
              <a:t>triangle has a hypotenuse of 5 inches  and legs that  are 4 inches and 3 inches. </a:t>
            </a:r>
          </a:p>
          <a:p>
            <a:r>
              <a:rPr lang="en-US" sz="1200" smtClean="0">
                <a:solidFill>
                  <a:srgbClr val="000000"/>
                </a:solidFill>
                <a:latin typeface="Arial - 16"/>
              </a:rPr>
              <a:t>The prism is 8 inches tall. What is the volume of the prism?</a:t>
            </a:r>
            <a:endParaRPr lang="en-US" sz="1200">
              <a:solidFill>
                <a:srgbClr val="000000"/>
              </a:solidFill>
              <a:latin typeface="Arial - 16"/>
            </a:endParaRPr>
          </a:p>
        </p:txBody>
      </p:sp>
      <p:sp>
        <p:nvSpPr>
          <p:cNvPr id="4" name="Freeform 3"/>
          <p:cNvSpPr/>
          <p:nvPr/>
        </p:nvSpPr>
        <p:spPr>
          <a:xfrm>
            <a:off x="4800600" y="1714500"/>
            <a:ext cx="1155701" cy="25401"/>
          </a:xfrm>
          <a:custGeom>
            <a:avLst/>
            <a:gdLst/>
            <a:ahLst/>
            <a:cxnLst/>
            <a:rect l="0" t="0" r="0" b="0"/>
            <a:pathLst>
              <a:path w="1155701" h="25401">
                <a:moveTo>
                  <a:pt x="0" y="0"/>
                </a:moveTo>
                <a:lnTo>
                  <a:pt x="182880" y="0"/>
                </a:lnTo>
                <a:lnTo>
                  <a:pt x="195580" y="1270"/>
                </a:lnTo>
                <a:lnTo>
                  <a:pt x="209550" y="3810"/>
                </a:lnTo>
                <a:lnTo>
                  <a:pt x="223520" y="6350"/>
                </a:lnTo>
                <a:lnTo>
                  <a:pt x="238760" y="8890"/>
                </a:lnTo>
                <a:lnTo>
                  <a:pt x="251460" y="10160"/>
                </a:lnTo>
                <a:lnTo>
                  <a:pt x="265430" y="11430"/>
                </a:lnTo>
                <a:lnTo>
                  <a:pt x="288290" y="11430"/>
                </a:lnTo>
                <a:lnTo>
                  <a:pt x="320040" y="12700"/>
                </a:lnTo>
                <a:lnTo>
                  <a:pt x="880110" y="12700"/>
                </a:lnTo>
                <a:lnTo>
                  <a:pt x="896620" y="13970"/>
                </a:lnTo>
                <a:lnTo>
                  <a:pt x="910590" y="16510"/>
                </a:lnTo>
                <a:lnTo>
                  <a:pt x="924560" y="19050"/>
                </a:lnTo>
                <a:lnTo>
                  <a:pt x="938530" y="21590"/>
                </a:lnTo>
                <a:lnTo>
                  <a:pt x="951230" y="22860"/>
                </a:lnTo>
                <a:lnTo>
                  <a:pt x="963930" y="24130"/>
                </a:lnTo>
                <a:lnTo>
                  <a:pt x="977900" y="24130"/>
                </a:lnTo>
                <a:lnTo>
                  <a:pt x="1003300" y="25400"/>
                </a:lnTo>
                <a:lnTo>
                  <a:pt x="1155700" y="2540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nvGrpSpPr>
          <p:cNvPr id="7" name="Group 6"/>
          <p:cNvGrpSpPr/>
          <p:nvPr/>
        </p:nvGrpSpPr>
        <p:grpSpPr>
          <a:xfrm>
            <a:off x="1016000" y="2578100"/>
            <a:ext cx="1473201" cy="1339851"/>
            <a:chOff x="1016000" y="2578100"/>
            <a:chExt cx="1473201" cy="1339851"/>
          </a:xfrm>
        </p:grpSpPr>
        <p:sp>
          <p:nvSpPr>
            <p:cNvPr id="5" name="Freeform 4"/>
            <p:cNvSpPr/>
            <p:nvPr/>
          </p:nvSpPr>
          <p:spPr>
            <a:xfrm>
              <a:off x="1016000" y="2641600"/>
              <a:ext cx="1473201" cy="1276351"/>
            </a:xfrm>
            <a:custGeom>
              <a:avLst/>
              <a:gdLst/>
              <a:ahLst/>
              <a:cxnLst/>
              <a:rect l="0" t="0" r="0" b="0"/>
              <a:pathLst>
                <a:path w="1473201" h="1276351">
                  <a:moveTo>
                    <a:pt x="25400" y="0"/>
                  </a:moveTo>
                  <a:lnTo>
                    <a:pt x="25400" y="389890"/>
                  </a:lnTo>
                  <a:lnTo>
                    <a:pt x="24130" y="411480"/>
                  </a:lnTo>
                  <a:lnTo>
                    <a:pt x="21590" y="431800"/>
                  </a:lnTo>
                  <a:lnTo>
                    <a:pt x="19050" y="453390"/>
                  </a:lnTo>
                  <a:lnTo>
                    <a:pt x="16510" y="473710"/>
                  </a:lnTo>
                  <a:lnTo>
                    <a:pt x="15240" y="495300"/>
                  </a:lnTo>
                  <a:lnTo>
                    <a:pt x="13970" y="537210"/>
                  </a:lnTo>
                  <a:lnTo>
                    <a:pt x="12700" y="622300"/>
                  </a:lnTo>
                  <a:lnTo>
                    <a:pt x="12700" y="1003300"/>
                  </a:lnTo>
                  <a:lnTo>
                    <a:pt x="8890" y="1024890"/>
                  </a:lnTo>
                  <a:lnTo>
                    <a:pt x="3810" y="1046480"/>
                  </a:lnTo>
                  <a:lnTo>
                    <a:pt x="1270" y="1075690"/>
                  </a:lnTo>
                  <a:lnTo>
                    <a:pt x="0" y="1109980"/>
                  </a:lnTo>
                  <a:lnTo>
                    <a:pt x="2540" y="1116330"/>
                  </a:lnTo>
                  <a:lnTo>
                    <a:pt x="7620" y="1121410"/>
                  </a:lnTo>
                  <a:lnTo>
                    <a:pt x="22860" y="1127760"/>
                  </a:lnTo>
                  <a:lnTo>
                    <a:pt x="60960" y="1137920"/>
                  </a:lnTo>
                  <a:lnTo>
                    <a:pt x="104140" y="1141730"/>
                  </a:lnTo>
                  <a:lnTo>
                    <a:pt x="127000" y="1144270"/>
                  </a:lnTo>
                  <a:lnTo>
                    <a:pt x="167640" y="1153160"/>
                  </a:lnTo>
                  <a:lnTo>
                    <a:pt x="204470" y="1158240"/>
                  </a:lnTo>
                  <a:lnTo>
                    <a:pt x="229870" y="1164590"/>
                  </a:lnTo>
                  <a:lnTo>
                    <a:pt x="275590" y="1167130"/>
                  </a:lnTo>
                  <a:lnTo>
                    <a:pt x="318770" y="1168400"/>
                  </a:lnTo>
                  <a:lnTo>
                    <a:pt x="416560" y="1168400"/>
                  </a:lnTo>
                  <a:lnTo>
                    <a:pt x="457200" y="1172210"/>
                  </a:lnTo>
                  <a:lnTo>
                    <a:pt x="497840" y="1177290"/>
                  </a:lnTo>
                  <a:lnTo>
                    <a:pt x="534670" y="1179830"/>
                  </a:lnTo>
                  <a:lnTo>
                    <a:pt x="574040" y="1183640"/>
                  </a:lnTo>
                  <a:lnTo>
                    <a:pt x="614680" y="1191260"/>
                  </a:lnTo>
                  <a:lnTo>
                    <a:pt x="656590" y="1198880"/>
                  </a:lnTo>
                  <a:lnTo>
                    <a:pt x="698500" y="1202690"/>
                  </a:lnTo>
                  <a:lnTo>
                    <a:pt x="740410" y="1206500"/>
                  </a:lnTo>
                  <a:lnTo>
                    <a:pt x="783590" y="1212850"/>
                  </a:lnTo>
                  <a:lnTo>
                    <a:pt x="825500" y="1220470"/>
                  </a:lnTo>
                  <a:lnTo>
                    <a:pt x="867410" y="1226820"/>
                  </a:lnTo>
                  <a:lnTo>
                    <a:pt x="910590" y="1229360"/>
                  </a:lnTo>
                  <a:lnTo>
                    <a:pt x="952500" y="1230630"/>
                  </a:lnTo>
                  <a:lnTo>
                    <a:pt x="1057910" y="1231900"/>
                  </a:lnTo>
                  <a:lnTo>
                    <a:pt x="1101090" y="1231900"/>
                  </a:lnTo>
                  <a:lnTo>
                    <a:pt x="1139190" y="1235710"/>
                  </a:lnTo>
                  <a:lnTo>
                    <a:pt x="1176020" y="1240790"/>
                  </a:lnTo>
                  <a:lnTo>
                    <a:pt x="1216660" y="1243330"/>
                  </a:lnTo>
                  <a:lnTo>
                    <a:pt x="1254760" y="1247140"/>
                  </a:lnTo>
                  <a:lnTo>
                    <a:pt x="1289050" y="1253490"/>
                  </a:lnTo>
                  <a:lnTo>
                    <a:pt x="1330960" y="1256030"/>
                  </a:lnTo>
                  <a:lnTo>
                    <a:pt x="1369060" y="1258570"/>
                  </a:lnTo>
                  <a:lnTo>
                    <a:pt x="1412240" y="1271270"/>
                  </a:lnTo>
                  <a:lnTo>
                    <a:pt x="1423670" y="1275080"/>
                  </a:lnTo>
                  <a:lnTo>
                    <a:pt x="1435100" y="1276350"/>
                  </a:lnTo>
                  <a:lnTo>
                    <a:pt x="1473200" y="127000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Freeform 5"/>
            <p:cNvSpPr/>
            <p:nvPr/>
          </p:nvSpPr>
          <p:spPr>
            <a:xfrm>
              <a:off x="1079500" y="2578100"/>
              <a:ext cx="1320801" cy="1193801"/>
            </a:xfrm>
            <a:custGeom>
              <a:avLst/>
              <a:gdLst/>
              <a:ahLst/>
              <a:cxnLst/>
              <a:rect l="0" t="0" r="0" b="0"/>
              <a:pathLst>
                <a:path w="1320801" h="1193801">
                  <a:moveTo>
                    <a:pt x="0" y="0"/>
                  </a:moveTo>
                  <a:lnTo>
                    <a:pt x="19050" y="20320"/>
                  </a:lnTo>
                  <a:lnTo>
                    <a:pt x="34290" y="41910"/>
                  </a:lnTo>
                  <a:lnTo>
                    <a:pt x="55880" y="58420"/>
                  </a:lnTo>
                  <a:lnTo>
                    <a:pt x="72390" y="67310"/>
                  </a:lnTo>
                  <a:lnTo>
                    <a:pt x="77470" y="72390"/>
                  </a:lnTo>
                  <a:lnTo>
                    <a:pt x="81280" y="80010"/>
                  </a:lnTo>
                  <a:lnTo>
                    <a:pt x="83820" y="86360"/>
                  </a:lnTo>
                  <a:lnTo>
                    <a:pt x="93980" y="102870"/>
                  </a:lnTo>
                  <a:lnTo>
                    <a:pt x="107950" y="118110"/>
                  </a:lnTo>
                  <a:lnTo>
                    <a:pt x="148590" y="149860"/>
                  </a:lnTo>
                  <a:lnTo>
                    <a:pt x="181610" y="182880"/>
                  </a:lnTo>
                  <a:lnTo>
                    <a:pt x="250190" y="250190"/>
                  </a:lnTo>
                  <a:lnTo>
                    <a:pt x="281940" y="275590"/>
                  </a:lnTo>
                  <a:lnTo>
                    <a:pt x="322580" y="309880"/>
                  </a:lnTo>
                  <a:lnTo>
                    <a:pt x="374650" y="361950"/>
                  </a:lnTo>
                  <a:lnTo>
                    <a:pt x="415290" y="396240"/>
                  </a:lnTo>
                  <a:lnTo>
                    <a:pt x="455930" y="425450"/>
                  </a:lnTo>
                  <a:lnTo>
                    <a:pt x="495300" y="459740"/>
                  </a:lnTo>
                  <a:lnTo>
                    <a:pt x="527050" y="488950"/>
                  </a:lnTo>
                  <a:lnTo>
                    <a:pt x="548640" y="514350"/>
                  </a:lnTo>
                  <a:lnTo>
                    <a:pt x="572770" y="542290"/>
                  </a:lnTo>
                  <a:lnTo>
                    <a:pt x="622300" y="586740"/>
                  </a:lnTo>
                  <a:lnTo>
                    <a:pt x="660400" y="622300"/>
                  </a:lnTo>
                  <a:lnTo>
                    <a:pt x="704850" y="666750"/>
                  </a:lnTo>
                  <a:lnTo>
                    <a:pt x="726440" y="692150"/>
                  </a:lnTo>
                  <a:lnTo>
                    <a:pt x="750570" y="720090"/>
                  </a:lnTo>
                  <a:lnTo>
                    <a:pt x="800100" y="764540"/>
                  </a:lnTo>
                  <a:lnTo>
                    <a:pt x="826770" y="787400"/>
                  </a:lnTo>
                  <a:lnTo>
                    <a:pt x="857250" y="806450"/>
                  </a:lnTo>
                  <a:lnTo>
                    <a:pt x="882650" y="828040"/>
                  </a:lnTo>
                  <a:lnTo>
                    <a:pt x="915670" y="861060"/>
                  </a:lnTo>
                  <a:lnTo>
                    <a:pt x="952500" y="891540"/>
                  </a:lnTo>
                  <a:lnTo>
                    <a:pt x="986790" y="924560"/>
                  </a:lnTo>
                  <a:lnTo>
                    <a:pt x="1060450" y="996950"/>
                  </a:lnTo>
                  <a:lnTo>
                    <a:pt x="1089660" y="1022350"/>
                  </a:lnTo>
                  <a:lnTo>
                    <a:pt x="1125220" y="1051560"/>
                  </a:lnTo>
                  <a:lnTo>
                    <a:pt x="1159510" y="1078230"/>
                  </a:lnTo>
                  <a:lnTo>
                    <a:pt x="1207770" y="1111250"/>
                  </a:lnTo>
                  <a:lnTo>
                    <a:pt x="1245870" y="1145540"/>
                  </a:lnTo>
                  <a:lnTo>
                    <a:pt x="1283970" y="1172210"/>
                  </a:lnTo>
                  <a:lnTo>
                    <a:pt x="1291590" y="1178560"/>
                  </a:lnTo>
                  <a:lnTo>
                    <a:pt x="1300480" y="1183640"/>
                  </a:lnTo>
                  <a:lnTo>
                    <a:pt x="1320800" y="119380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11" name="Group 10"/>
          <p:cNvGrpSpPr/>
          <p:nvPr/>
        </p:nvGrpSpPr>
        <p:grpSpPr>
          <a:xfrm>
            <a:off x="1473200" y="2336800"/>
            <a:ext cx="1231901" cy="1193801"/>
            <a:chOff x="1473200" y="2336800"/>
            <a:chExt cx="1231901" cy="1193801"/>
          </a:xfrm>
        </p:grpSpPr>
        <p:sp>
          <p:nvSpPr>
            <p:cNvPr id="8" name="Freeform 7"/>
            <p:cNvSpPr/>
            <p:nvPr/>
          </p:nvSpPr>
          <p:spPr>
            <a:xfrm>
              <a:off x="1485900" y="2349500"/>
              <a:ext cx="63501" cy="990601"/>
            </a:xfrm>
            <a:custGeom>
              <a:avLst/>
              <a:gdLst/>
              <a:ahLst/>
              <a:cxnLst/>
              <a:rect l="0" t="0" r="0" b="0"/>
              <a:pathLst>
                <a:path w="63501" h="990601">
                  <a:moveTo>
                    <a:pt x="63500" y="0"/>
                  </a:moveTo>
                  <a:lnTo>
                    <a:pt x="57150" y="13970"/>
                  </a:lnTo>
                  <a:lnTo>
                    <a:pt x="54610" y="20320"/>
                  </a:lnTo>
                  <a:lnTo>
                    <a:pt x="53340" y="27940"/>
                  </a:lnTo>
                  <a:lnTo>
                    <a:pt x="52070" y="54610"/>
                  </a:lnTo>
                  <a:lnTo>
                    <a:pt x="50800" y="90170"/>
                  </a:lnTo>
                  <a:lnTo>
                    <a:pt x="50800" y="681990"/>
                  </a:lnTo>
                  <a:lnTo>
                    <a:pt x="49530" y="694690"/>
                  </a:lnTo>
                  <a:lnTo>
                    <a:pt x="46990" y="706120"/>
                  </a:lnTo>
                  <a:lnTo>
                    <a:pt x="44450" y="716280"/>
                  </a:lnTo>
                  <a:lnTo>
                    <a:pt x="41910" y="728980"/>
                  </a:lnTo>
                  <a:lnTo>
                    <a:pt x="40640" y="742950"/>
                  </a:lnTo>
                  <a:lnTo>
                    <a:pt x="39370" y="769620"/>
                  </a:lnTo>
                  <a:lnTo>
                    <a:pt x="38100" y="792480"/>
                  </a:lnTo>
                  <a:lnTo>
                    <a:pt x="36830" y="802640"/>
                  </a:lnTo>
                  <a:lnTo>
                    <a:pt x="34290" y="815340"/>
                  </a:lnTo>
                  <a:lnTo>
                    <a:pt x="31750" y="826770"/>
                  </a:lnTo>
                  <a:lnTo>
                    <a:pt x="27940" y="838200"/>
                  </a:lnTo>
                  <a:lnTo>
                    <a:pt x="24130" y="848360"/>
                  </a:lnTo>
                  <a:lnTo>
                    <a:pt x="20320" y="857250"/>
                  </a:lnTo>
                  <a:lnTo>
                    <a:pt x="17780" y="866140"/>
                  </a:lnTo>
                  <a:lnTo>
                    <a:pt x="16510" y="875030"/>
                  </a:lnTo>
                  <a:lnTo>
                    <a:pt x="13970" y="895350"/>
                  </a:lnTo>
                  <a:lnTo>
                    <a:pt x="13970" y="923290"/>
                  </a:lnTo>
                  <a:lnTo>
                    <a:pt x="12700" y="957580"/>
                  </a:lnTo>
                  <a:lnTo>
                    <a:pt x="11430" y="966470"/>
                  </a:lnTo>
                  <a:lnTo>
                    <a:pt x="8890" y="976630"/>
                  </a:lnTo>
                  <a:lnTo>
                    <a:pt x="0" y="99060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Freeform 8"/>
            <p:cNvSpPr/>
            <p:nvPr/>
          </p:nvSpPr>
          <p:spPr>
            <a:xfrm>
              <a:off x="1473200" y="3340100"/>
              <a:ext cx="1168401" cy="190501"/>
            </a:xfrm>
            <a:custGeom>
              <a:avLst/>
              <a:gdLst/>
              <a:ahLst/>
              <a:cxnLst/>
              <a:rect l="0" t="0" r="0" b="0"/>
              <a:pathLst>
                <a:path w="1168401" h="190501">
                  <a:moveTo>
                    <a:pt x="0" y="0"/>
                  </a:moveTo>
                  <a:lnTo>
                    <a:pt x="20320" y="0"/>
                  </a:lnTo>
                  <a:lnTo>
                    <a:pt x="38100" y="3810"/>
                  </a:lnTo>
                  <a:lnTo>
                    <a:pt x="55880" y="8890"/>
                  </a:lnTo>
                  <a:lnTo>
                    <a:pt x="90170" y="12700"/>
                  </a:lnTo>
                  <a:lnTo>
                    <a:pt x="102870" y="15240"/>
                  </a:lnTo>
                  <a:lnTo>
                    <a:pt x="127000" y="21590"/>
                  </a:lnTo>
                  <a:lnTo>
                    <a:pt x="152400" y="22860"/>
                  </a:lnTo>
                  <a:lnTo>
                    <a:pt x="181610" y="27940"/>
                  </a:lnTo>
                  <a:lnTo>
                    <a:pt x="210820" y="34290"/>
                  </a:lnTo>
                  <a:lnTo>
                    <a:pt x="243840" y="36830"/>
                  </a:lnTo>
                  <a:lnTo>
                    <a:pt x="280670" y="39370"/>
                  </a:lnTo>
                  <a:lnTo>
                    <a:pt x="304800" y="44450"/>
                  </a:lnTo>
                  <a:lnTo>
                    <a:pt x="330200" y="48260"/>
                  </a:lnTo>
                  <a:lnTo>
                    <a:pt x="355600" y="50800"/>
                  </a:lnTo>
                  <a:lnTo>
                    <a:pt x="368300" y="53340"/>
                  </a:lnTo>
                  <a:lnTo>
                    <a:pt x="393700" y="59690"/>
                  </a:lnTo>
                  <a:lnTo>
                    <a:pt x="419100" y="60960"/>
                  </a:lnTo>
                  <a:lnTo>
                    <a:pt x="448310" y="66040"/>
                  </a:lnTo>
                  <a:lnTo>
                    <a:pt x="480060" y="73660"/>
                  </a:lnTo>
                  <a:lnTo>
                    <a:pt x="513080" y="81280"/>
                  </a:lnTo>
                  <a:lnTo>
                    <a:pt x="542290" y="85090"/>
                  </a:lnTo>
                  <a:lnTo>
                    <a:pt x="570230" y="88900"/>
                  </a:lnTo>
                  <a:lnTo>
                    <a:pt x="582930" y="91440"/>
                  </a:lnTo>
                  <a:lnTo>
                    <a:pt x="610870" y="97790"/>
                  </a:lnTo>
                  <a:lnTo>
                    <a:pt x="641350" y="99060"/>
                  </a:lnTo>
                  <a:lnTo>
                    <a:pt x="674370" y="104140"/>
                  </a:lnTo>
                  <a:lnTo>
                    <a:pt x="690880" y="107950"/>
                  </a:lnTo>
                  <a:lnTo>
                    <a:pt x="706120" y="111760"/>
                  </a:lnTo>
                  <a:lnTo>
                    <a:pt x="720090" y="115570"/>
                  </a:lnTo>
                  <a:lnTo>
                    <a:pt x="748030" y="123190"/>
                  </a:lnTo>
                  <a:lnTo>
                    <a:pt x="773430" y="130810"/>
                  </a:lnTo>
                  <a:lnTo>
                    <a:pt x="807720" y="135890"/>
                  </a:lnTo>
                  <a:lnTo>
                    <a:pt x="842010" y="139700"/>
                  </a:lnTo>
                  <a:lnTo>
                    <a:pt x="854710" y="142240"/>
                  </a:lnTo>
                  <a:lnTo>
                    <a:pt x="866140" y="146050"/>
                  </a:lnTo>
                  <a:lnTo>
                    <a:pt x="909320" y="157480"/>
                  </a:lnTo>
                  <a:lnTo>
                    <a:pt x="937260" y="161290"/>
                  </a:lnTo>
                  <a:lnTo>
                    <a:pt x="963930" y="163830"/>
                  </a:lnTo>
                  <a:lnTo>
                    <a:pt x="990600" y="163830"/>
                  </a:lnTo>
                  <a:lnTo>
                    <a:pt x="1022350" y="165100"/>
                  </a:lnTo>
                  <a:lnTo>
                    <a:pt x="1043940" y="168910"/>
                  </a:lnTo>
                  <a:lnTo>
                    <a:pt x="1068070" y="173990"/>
                  </a:lnTo>
                  <a:lnTo>
                    <a:pt x="1103630" y="177800"/>
                  </a:lnTo>
                  <a:lnTo>
                    <a:pt x="1113790" y="180340"/>
                  </a:lnTo>
                  <a:lnTo>
                    <a:pt x="1132840" y="186690"/>
                  </a:lnTo>
                  <a:lnTo>
                    <a:pt x="1168400" y="19050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Freeform 9"/>
            <p:cNvSpPr/>
            <p:nvPr/>
          </p:nvSpPr>
          <p:spPr>
            <a:xfrm>
              <a:off x="1600200" y="2336800"/>
              <a:ext cx="1104901" cy="1155701"/>
            </a:xfrm>
            <a:custGeom>
              <a:avLst/>
              <a:gdLst/>
              <a:ahLst/>
              <a:cxnLst/>
              <a:rect l="0" t="0" r="0" b="0"/>
              <a:pathLst>
                <a:path w="1104901" h="1155701">
                  <a:moveTo>
                    <a:pt x="0" y="0"/>
                  </a:moveTo>
                  <a:lnTo>
                    <a:pt x="11430" y="12700"/>
                  </a:lnTo>
                  <a:lnTo>
                    <a:pt x="33020" y="40640"/>
                  </a:lnTo>
                  <a:lnTo>
                    <a:pt x="66040" y="67310"/>
                  </a:lnTo>
                  <a:lnTo>
                    <a:pt x="99060" y="91440"/>
                  </a:lnTo>
                  <a:lnTo>
                    <a:pt x="114300" y="102870"/>
                  </a:lnTo>
                  <a:lnTo>
                    <a:pt x="137160" y="130810"/>
                  </a:lnTo>
                  <a:lnTo>
                    <a:pt x="161290" y="160020"/>
                  </a:lnTo>
                  <a:lnTo>
                    <a:pt x="194310" y="194310"/>
                  </a:lnTo>
                  <a:lnTo>
                    <a:pt x="237490" y="237490"/>
                  </a:lnTo>
                  <a:lnTo>
                    <a:pt x="262890" y="269240"/>
                  </a:lnTo>
                  <a:lnTo>
                    <a:pt x="279400" y="293370"/>
                  </a:lnTo>
                  <a:lnTo>
                    <a:pt x="313690" y="342900"/>
                  </a:lnTo>
                  <a:lnTo>
                    <a:pt x="345440" y="374650"/>
                  </a:lnTo>
                  <a:lnTo>
                    <a:pt x="374650" y="407670"/>
                  </a:lnTo>
                  <a:lnTo>
                    <a:pt x="392430" y="433070"/>
                  </a:lnTo>
                  <a:lnTo>
                    <a:pt x="419100" y="466090"/>
                  </a:lnTo>
                  <a:lnTo>
                    <a:pt x="448310" y="501650"/>
                  </a:lnTo>
                  <a:lnTo>
                    <a:pt x="468630" y="529590"/>
                  </a:lnTo>
                  <a:lnTo>
                    <a:pt x="491490" y="561340"/>
                  </a:lnTo>
                  <a:lnTo>
                    <a:pt x="521970" y="598170"/>
                  </a:lnTo>
                  <a:lnTo>
                    <a:pt x="551180" y="633730"/>
                  </a:lnTo>
                  <a:lnTo>
                    <a:pt x="584200" y="664210"/>
                  </a:lnTo>
                  <a:lnTo>
                    <a:pt x="613410" y="698500"/>
                  </a:lnTo>
                  <a:lnTo>
                    <a:pt x="647700" y="727710"/>
                  </a:lnTo>
                  <a:lnTo>
                    <a:pt x="676910" y="762000"/>
                  </a:lnTo>
                  <a:lnTo>
                    <a:pt x="711200" y="791210"/>
                  </a:lnTo>
                  <a:lnTo>
                    <a:pt x="740410" y="825500"/>
                  </a:lnTo>
                  <a:lnTo>
                    <a:pt x="774700" y="854710"/>
                  </a:lnTo>
                  <a:lnTo>
                    <a:pt x="811530" y="899160"/>
                  </a:lnTo>
                  <a:lnTo>
                    <a:pt x="838200" y="925830"/>
                  </a:lnTo>
                  <a:lnTo>
                    <a:pt x="867410" y="952500"/>
                  </a:lnTo>
                  <a:lnTo>
                    <a:pt x="899160" y="977900"/>
                  </a:lnTo>
                  <a:lnTo>
                    <a:pt x="925830" y="1003300"/>
                  </a:lnTo>
                  <a:lnTo>
                    <a:pt x="943610" y="1018540"/>
                  </a:lnTo>
                  <a:lnTo>
                    <a:pt x="977900" y="1043940"/>
                  </a:lnTo>
                  <a:lnTo>
                    <a:pt x="1012190" y="1075690"/>
                  </a:lnTo>
                  <a:lnTo>
                    <a:pt x="1037590" y="1093470"/>
                  </a:lnTo>
                  <a:lnTo>
                    <a:pt x="1062990" y="1108710"/>
                  </a:lnTo>
                  <a:lnTo>
                    <a:pt x="1075690" y="1121410"/>
                  </a:lnTo>
                  <a:lnTo>
                    <a:pt x="1104900" y="115570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16" name="Group 15"/>
          <p:cNvGrpSpPr/>
          <p:nvPr/>
        </p:nvGrpSpPr>
        <p:grpSpPr>
          <a:xfrm>
            <a:off x="1079500" y="3314700"/>
            <a:ext cx="406401" cy="279401"/>
            <a:chOff x="1079500" y="3314700"/>
            <a:chExt cx="406401" cy="279401"/>
          </a:xfrm>
        </p:grpSpPr>
        <p:sp>
          <p:nvSpPr>
            <p:cNvPr id="12" name="Freeform 11"/>
            <p:cNvSpPr/>
            <p:nvPr/>
          </p:nvSpPr>
          <p:spPr>
            <a:xfrm>
              <a:off x="1079500" y="3581400"/>
              <a:ext cx="12701" cy="12701"/>
            </a:xfrm>
            <a:custGeom>
              <a:avLst/>
              <a:gdLst/>
              <a:ahLst/>
              <a:cxnLst/>
              <a:rect l="0" t="0" r="0" b="0"/>
              <a:pathLst>
                <a:path w="12701" h="12701">
                  <a:moveTo>
                    <a:pt x="12700" y="12700"/>
                  </a:moveTo>
                  <a:lnTo>
                    <a:pt x="0" y="0"/>
                  </a:lnTo>
                </a:path>
              </a:pathLst>
            </a:custGeom>
            <a:ln w="38100" cap="flat" cmpd="sng" algn="ctr">
              <a:solidFill>
                <a:srgbClr val="00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Freeform 12"/>
            <p:cNvSpPr/>
            <p:nvPr/>
          </p:nvSpPr>
          <p:spPr>
            <a:xfrm>
              <a:off x="1257300" y="3492500"/>
              <a:ext cx="12701" cy="12701"/>
            </a:xfrm>
            <a:custGeom>
              <a:avLst/>
              <a:gdLst/>
              <a:ahLst/>
              <a:cxnLst/>
              <a:rect l="0" t="0" r="0" b="0"/>
              <a:pathLst>
                <a:path w="12701" h="12701">
                  <a:moveTo>
                    <a:pt x="0" y="0"/>
                  </a:moveTo>
                  <a:lnTo>
                    <a:pt x="12700" y="12700"/>
                  </a:lnTo>
                </a:path>
              </a:pathLst>
            </a:custGeom>
            <a:ln w="38100" cap="flat" cmpd="sng" algn="ctr">
              <a:solidFill>
                <a:srgbClr val="00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Freeform 13"/>
            <p:cNvSpPr/>
            <p:nvPr/>
          </p:nvSpPr>
          <p:spPr>
            <a:xfrm>
              <a:off x="1358900" y="3403600"/>
              <a:ext cx="1" cy="12701"/>
            </a:xfrm>
            <a:custGeom>
              <a:avLst/>
              <a:gdLst/>
              <a:ahLst/>
              <a:cxnLst/>
              <a:rect l="0" t="0" r="0" b="0"/>
              <a:pathLst>
                <a:path w="1" h="12701">
                  <a:moveTo>
                    <a:pt x="0" y="12700"/>
                  </a:moveTo>
                  <a:lnTo>
                    <a:pt x="0" y="0"/>
                  </a:lnTo>
                </a:path>
              </a:pathLst>
            </a:custGeom>
            <a:ln w="38100" cap="flat" cmpd="sng" algn="ctr">
              <a:solidFill>
                <a:srgbClr val="00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Freeform 14"/>
            <p:cNvSpPr/>
            <p:nvPr/>
          </p:nvSpPr>
          <p:spPr>
            <a:xfrm>
              <a:off x="1473200" y="3314700"/>
              <a:ext cx="12701" cy="12701"/>
            </a:xfrm>
            <a:custGeom>
              <a:avLst/>
              <a:gdLst/>
              <a:ahLst/>
              <a:cxnLst/>
              <a:rect l="0" t="0" r="0" b="0"/>
              <a:pathLst>
                <a:path w="12701" h="12701">
                  <a:moveTo>
                    <a:pt x="0" y="0"/>
                  </a:moveTo>
                  <a:lnTo>
                    <a:pt x="12700" y="12700"/>
                  </a:lnTo>
                </a:path>
              </a:pathLst>
            </a:custGeom>
            <a:ln w="38100" cap="flat" cmpd="sng" algn="ctr">
              <a:solidFill>
                <a:srgbClr val="00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17" name="Freeform 16"/>
          <p:cNvSpPr/>
          <p:nvPr/>
        </p:nvSpPr>
        <p:spPr>
          <a:xfrm>
            <a:off x="1104900" y="2273300"/>
            <a:ext cx="431801" cy="241301"/>
          </a:xfrm>
          <a:custGeom>
            <a:avLst/>
            <a:gdLst/>
            <a:ahLst/>
            <a:cxnLst/>
            <a:rect l="0" t="0" r="0" b="0"/>
            <a:pathLst>
              <a:path w="431801" h="241301">
                <a:moveTo>
                  <a:pt x="0" y="241300"/>
                </a:moveTo>
                <a:lnTo>
                  <a:pt x="13970" y="234950"/>
                </a:lnTo>
                <a:lnTo>
                  <a:pt x="20320" y="229870"/>
                </a:lnTo>
                <a:lnTo>
                  <a:pt x="27940" y="223520"/>
                </a:lnTo>
                <a:lnTo>
                  <a:pt x="35560" y="217170"/>
                </a:lnTo>
                <a:lnTo>
                  <a:pt x="52070" y="201930"/>
                </a:lnTo>
                <a:lnTo>
                  <a:pt x="59690" y="194310"/>
                </a:lnTo>
                <a:lnTo>
                  <a:pt x="68580" y="186690"/>
                </a:lnTo>
                <a:lnTo>
                  <a:pt x="76200" y="181610"/>
                </a:lnTo>
                <a:lnTo>
                  <a:pt x="85090" y="175260"/>
                </a:lnTo>
                <a:lnTo>
                  <a:pt x="91440" y="171450"/>
                </a:lnTo>
                <a:lnTo>
                  <a:pt x="97790" y="166370"/>
                </a:lnTo>
                <a:lnTo>
                  <a:pt x="102870" y="161290"/>
                </a:lnTo>
                <a:lnTo>
                  <a:pt x="109220" y="157480"/>
                </a:lnTo>
                <a:lnTo>
                  <a:pt x="116840" y="152400"/>
                </a:lnTo>
                <a:lnTo>
                  <a:pt x="124460" y="148590"/>
                </a:lnTo>
                <a:lnTo>
                  <a:pt x="140970" y="139700"/>
                </a:lnTo>
                <a:lnTo>
                  <a:pt x="173990" y="123190"/>
                </a:lnTo>
                <a:lnTo>
                  <a:pt x="184150" y="116840"/>
                </a:lnTo>
                <a:lnTo>
                  <a:pt x="194310" y="110490"/>
                </a:lnTo>
                <a:lnTo>
                  <a:pt x="205740" y="102870"/>
                </a:lnTo>
                <a:lnTo>
                  <a:pt x="214630" y="96520"/>
                </a:lnTo>
                <a:lnTo>
                  <a:pt x="222250" y="91440"/>
                </a:lnTo>
                <a:lnTo>
                  <a:pt x="228600" y="86360"/>
                </a:lnTo>
                <a:lnTo>
                  <a:pt x="237490" y="81280"/>
                </a:lnTo>
                <a:lnTo>
                  <a:pt x="246380" y="77470"/>
                </a:lnTo>
                <a:lnTo>
                  <a:pt x="257810" y="72390"/>
                </a:lnTo>
                <a:lnTo>
                  <a:pt x="267970" y="68580"/>
                </a:lnTo>
                <a:lnTo>
                  <a:pt x="287020" y="59690"/>
                </a:lnTo>
                <a:lnTo>
                  <a:pt x="312420" y="46990"/>
                </a:lnTo>
                <a:lnTo>
                  <a:pt x="322580" y="40640"/>
                </a:lnTo>
                <a:lnTo>
                  <a:pt x="334010" y="34290"/>
                </a:lnTo>
                <a:lnTo>
                  <a:pt x="345440" y="26670"/>
                </a:lnTo>
                <a:lnTo>
                  <a:pt x="355600" y="20320"/>
                </a:lnTo>
                <a:lnTo>
                  <a:pt x="365760" y="15240"/>
                </a:lnTo>
                <a:lnTo>
                  <a:pt x="374650" y="10160"/>
                </a:lnTo>
                <a:lnTo>
                  <a:pt x="384810" y="6350"/>
                </a:lnTo>
                <a:lnTo>
                  <a:pt x="396240" y="5080"/>
                </a:lnTo>
                <a:lnTo>
                  <a:pt x="431800" y="0"/>
                </a:lnTo>
              </a:path>
            </a:pathLst>
          </a:custGeom>
          <a:ln w="38100" cap="flat" cmpd="sng" algn="ctr">
            <a:solidFill>
              <a:srgbClr val="00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Freeform 17"/>
          <p:cNvSpPr/>
          <p:nvPr/>
        </p:nvSpPr>
        <p:spPr>
          <a:xfrm>
            <a:off x="2413000" y="3530600"/>
            <a:ext cx="254001" cy="254001"/>
          </a:xfrm>
          <a:custGeom>
            <a:avLst/>
            <a:gdLst/>
            <a:ahLst/>
            <a:cxnLst/>
            <a:rect l="0" t="0" r="0" b="0"/>
            <a:pathLst>
              <a:path w="254001" h="254001">
                <a:moveTo>
                  <a:pt x="0" y="254000"/>
                </a:moveTo>
                <a:lnTo>
                  <a:pt x="6350" y="240030"/>
                </a:lnTo>
                <a:lnTo>
                  <a:pt x="11430" y="234950"/>
                </a:lnTo>
                <a:lnTo>
                  <a:pt x="17780" y="229870"/>
                </a:lnTo>
                <a:lnTo>
                  <a:pt x="24130" y="224790"/>
                </a:lnTo>
                <a:lnTo>
                  <a:pt x="29210" y="219710"/>
                </a:lnTo>
                <a:lnTo>
                  <a:pt x="31750" y="212090"/>
                </a:lnTo>
                <a:lnTo>
                  <a:pt x="34290" y="205740"/>
                </a:lnTo>
                <a:lnTo>
                  <a:pt x="38100" y="195580"/>
                </a:lnTo>
                <a:lnTo>
                  <a:pt x="44450" y="185420"/>
                </a:lnTo>
                <a:lnTo>
                  <a:pt x="50800" y="175260"/>
                </a:lnTo>
                <a:lnTo>
                  <a:pt x="57150" y="167640"/>
                </a:lnTo>
                <a:lnTo>
                  <a:pt x="64770" y="162560"/>
                </a:lnTo>
                <a:lnTo>
                  <a:pt x="73660" y="158750"/>
                </a:lnTo>
                <a:lnTo>
                  <a:pt x="80010" y="153670"/>
                </a:lnTo>
                <a:lnTo>
                  <a:pt x="85090" y="147320"/>
                </a:lnTo>
                <a:lnTo>
                  <a:pt x="91440" y="140970"/>
                </a:lnTo>
                <a:lnTo>
                  <a:pt x="97790" y="133350"/>
                </a:lnTo>
                <a:lnTo>
                  <a:pt x="104140" y="125730"/>
                </a:lnTo>
                <a:lnTo>
                  <a:pt x="111760" y="118110"/>
                </a:lnTo>
                <a:lnTo>
                  <a:pt x="119380" y="110490"/>
                </a:lnTo>
                <a:lnTo>
                  <a:pt x="128270" y="105410"/>
                </a:lnTo>
                <a:lnTo>
                  <a:pt x="135890" y="99060"/>
                </a:lnTo>
                <a:lnTo>
                  <a:pt x="143510" y="92710"/>
                </a:lnTo>
                <a:lnTo>
                  <a:pt x="148590" y="86360"/>
                </a:lnTo>
                <a:lnTo>
                  <a:pt x="153670" y="78740"/>
                </a:lnTo>
                <a:lnTo>
                  <a:pt x="158750" y="71120"/>
                </a:lnTo>
                <a:lnTo>
                  <a:pt x="163830" y="62230"/>
                </a:lnTo>
                <a:lnTo>
                  <a:pt x="168910" y="54610"/>
                </a:lnTo>
                <a:lnTo>
                  <a:pt x="173990" y="49530"/>
                </a:lnTo>
                <a:lnTo>
                  <a:pt x="181610" y="45720"/>
                </a:lnTo>
                <a:lnTo>
                  <a:pt x="187960" y="43180"/>
                </a:lnTo>
                <a:lnTo>
                  <a:pt x="196850" y="39370"/>
                </a:lnTo>
                <a:lnTo>
                  <a:pt x="204470" y="36830"/>
                </a:lnTo>
                <a:lnTo>
                  <a:pt x="212090" y="33020"/>
                </a:lnTo>
                <a:lnTo>
                  <a:pt x="220980" y="27940"/>
                </a:lnTo>
                <a:lnTo>
                  <a:pt x="228600" y="21590"/>
                </a:lnTo>
                <a:lnTo>
                  <a:pt x="254000" y="0"/>
                </a:lnTo>
              </a:path>
            </a:pathLst>
          </a:custGeom>
          <a:ln w="38100" cap="flat" cmpd="sng" algn="ctr">
            <a:solidFill>
              <a:srgbClr val="00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nvGrpSpPr>
          <p:cNvPr id="23" name="Group 22"/>
          <p:cNvGrpSpPr/>
          <p:nvPr/>
        </p:nvGrpSpPr>
        <p:grpSpPr>
          <a:xfrm>
            <a:off x="660400" y="2565400"/>
            <a:ext cx="2311401" cy="419101"/>
            <a:chOff x="660400" y="2565400"/>
            <a:chExt cx="2311401" cy="419101"/>
          </a:xfrm>
        </p:grpSpPr>
        <p:sp>
          <p:nvSpPr>
            <p:cNvPr id="19" name="Freeform 18"/>
            <p:cNvSpPr/>
            <p:nvPr/>
          </p:nvSpPr>
          <p:spPr>
            <a:xfrm>
              <a:off x="2336800" y="2730500"/>
              <a:ext cx="279401" cy="12701"/>
            </a:xfrm>
            <a:custGeom>
              <a:avLst/>
              <a:gdLst/>
              <a:ahLst/>
              <a:cxnLst/>
              <a:rect l="0" t="0" r="0" b="0"/>
              <a:pathLst>
                <a:path w="279401" h="12701">
                  <a:moveTo>
                    <a:pt x="0" y="12700"/>
                  </a:moveTo>
                  <a:lnTo>
                    <a:pt x="26670" y="6350"/>
                  </a:lnTo>
                  <a:lnTo>
                    <a:pt x="38100" y="3810"/>
                  </a:lnTo>
                  <a:lnTo>
                    <a:pt x="48260" y="2540"/>
                  </a:lnTo>
                  <a:lnTo>
                    <a:pt x="57150" y="1270"/>
                  </a:lnTo>
                  <a:lnTo>
                    <a:pt x="67310" y="1270"/>
                  </a:lnTo>
                  <a:lnTo>
                    <a:pt x="90170" y="0"/>
                  </a:lnTo>
                  <a:lnTo>
                    <a:pt x="209550" y="0"/>
                  </a:lnTo>
                  <a:lnTo>
                    <a:pt x="223520" y="1270"/>
                  </a:lnTo>
                  <a:lnTo>
                    <a:pt x="279400" y="1270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Freeform 19"/>
            <p:cNvSpPr/>
            <p:nvPr/>
          </p:nvSpPr>
          <p:spPr>
            <a:xfrm>
              <a:off x="2768600" y="2641600"/>
              <a:ext cx="80011" cy="135891"/>
            </a:xfrm>
            <a:custGeom>
              <a:avLst/>
              <a:gdLst/>
              <a:ahLst/>
              <a:cxnLst/>
              <a:rect l="0" t="0" r="0" b="0"/>
              <a:pathLst>
                <a:path w="80011" h="135891">
                  <a:moveTo>
                    <a:pt x="76200" y="0"/>
                  </a:moveTo>
                  <a:lnTo>
                    <a:pt x="17780" y="0"/>
                  </a:lnTo>
                  <a:lnTo>
                    <a:pt x="11430" y="2540"/>
                  </a:lnTo>
                  <a:lnTo>
                    <a:pt x="7620" y="7620"/>
                  </a:lnTo>
                  <a:lnTo>
                    <a:pt x="5080" y="13970"/>
                  </a:lnTo>
                  <a:lnTo>
                    <a:pt x="3810" y="20320"/>
                  </a:lnTo>
                  <a:lnTo>
                    <a:pt x="2540" y="27940"/>
                  </a:lnTo>
                  <a:lnTo>
                    <a:pt x="1270" y="35560"/>
                  </a:lnTo>
                  <a:lnTo>
                    <a:pt x="3810" y="41910"/>
                  </a:lnTo>
                  <a:lnTo>
                    <a:pt x="7620" y="48260"/>
                  </a:lnTo>
                  <a:lnTo>
                    <a:pt x="13970" y="53340"/>
                  </a:lnTo>
                  <a:lnTo>
                    <a:pt x="21590" y="58420"/>
                  </a:lnTo>
                  <a:lnTo>
                    <a:pt x="31750" y="62230"/>
                  </a:lnTo>
                  <a:lnTo>
                    <a:pt x="41910" y="67310"/>
                  </a:lnTo>
                  <a:lnTo>
                    <a:pt x="50800" y="72390"/>
                  </a:lnTo>
                  <a:lnTo>
                    <a:pt x="58420" y="80010"/>
                  </a:lnTo>
                  <a:lnTo>
                    <a:pt x="63500" y="86360"/>
                  </a:lnTo>
                  <a:lnTo>
                    <a:pt x="69850" y="95250"/>
                  </a:lnTo>
                  <a:lnTo>
                    <a:pt x="74930" y="102870"/>
                  </a:lnTo>
                  <a:lnTo>
                    <a:pt x="78740" y="110490"/>
                  </a:lnTo>
                  <a:lnTo>
                    <a:pt x="80010" y="118110"/>
                  </a:lnTo>
                  <a:lnTo>
                    <a:pt x="77470" y="123190"/>
                  </a:lnTo>
                  <a:lnTo>
                    <a:pt x="72390" y="129540"/>
                  </a:lnTo>
                  <a:lnTo>
                    <a:pt x="67310" y="132080"/>
                  </a:lnTo>
                  <a:lnTo>
                    <a:pt x="59690" y="134620"/>
                  </a:lnTo>
                  <a:lnTo>
                    <a:pt x="52070" y="135890"/>
                  </a:lnTo>
                  <a:lnTo>
                    <a:pt x="43180" y="135890"/>
                  </a:lnTo>
                  <a:lnTo>
                    <a:pt x="33020" y="134620"/>
                  </a:lnTo>
                  <a:lnTo>
                    <a:pt x="0" y="12700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 name="Freeform 20"/>
            <p:cNvSpPr/>
            <p:nvPr/>
          </p:nvSpPr>
          <p:spPr>
            <a:xfrm>
              <a:off x="2832100" y="2565400"/>
              <a:ext cx="139701" cy="12701"/>
            </a:xfrm>
            <a:custGeom>
              <a:avLst/>
              <a:gdLst/>
              <a:ahLst/>
              <a:cxnLst/>
              <a:rect l="0" t="0" r="0" b="0"/>
              <a:pathLst>
                <a:path w="139701" h="12701">
                  <a:moveTo>
                    <a:pt x="0" y="12700"/>
                  </a:moveTo>
                  <a:lnTo>
                    <a:pt x="6350" y="6350"/>
                  </a:lnTo>
                  <a:lnTo>
                    <a:pt x="12700" y="3810"/>
                  </a:lnTo>
                  <a:lnTo>
                    <a:pt x="21590" y="2540"/>
                  </a:lnTo>
                  <a:lnTo>
                    <a:pt x="31750" y="1270"/>
                  </a:lnTo>
                  <a:lnTo>
                    <a:pt x="44450" y="1270"/>
                  </a:lnTo>
                  <a:lnTo>
                    <a:pt x="78740" y="0"/>
                  </a:lnTo>
                  <a:lnTo>
                    <a:pt x="93980" y="1270"/>
                  </a:lnTo>
                  <a:lnTo>
                    <a:pt x="105410" y="3810"/>
                  </a:lnTo>
                  <a:lnTo>
                    <a:pt x="139700" y="1270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 name="Freeform 21"/>
            <p:cNvSpPr/>
            <p:nvPr/>
          </p:nvSpPr>
          <p:spPr>
            <a:xfrm>
              <a:off x="660400" y="2984500"/>
              <a:ext cx="12701" cy="1"/>
            </a:xfrm>
            <a:custGeom>
              <a:avLst/>
              <a:gdLst/>
              <a:ahLst/>
              <a:cxnLst/>
              <a:rect l="0" t="0" r="0" b="0"/>
              <a:pathLst>
                <a:path w="12701" h="1">
                  <a:moveTo>
                    <a:pt x="12700" y="0"/>
                  </a:moveTo>
                  <a:lnTo>
                    <a:pt x="0" y="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24" name="Freeform 23"/>
          <p:cNvSpPr/>
          <p:nvPr/>
        </p:nvSpPr>
        <p:spPr>
          <a:xfrm>
            <a:off x="1346200" y="3906520"/>
            <a:ext cx="300991" cy="257811"/>
          </a:xfrm>
          <a:custGeom>
            <a:avLst/>
            <a:gdLst/>
            <a:ahLst/>
            <a:cxnLst/>
            <a:rect l="0" t="0" r="0" b="0"/>
            <a:pathLst>
              <a:path w="300991" h="257811">
                <a:moveTo>
                  <a:pt x="165100" y="30480"/>
                </a:moveTo>
                <a:lnTo>
                  <a:pt x="171450" y="16510"/>
                </a:lnTo>
                <a:lnTo>
                  <a:pt x="175260" y="11430"/>
                </a:lnTo>
                <a:lnTo>
                  <a:pt x="179070" y="6350"/>
                </a:lnTo>
                <a:lnTo>
                  <a:pt x="182880" y="1270"/>
                </a:lnTo>
                <a:lnTo>
                  <a:pt x="190500" y="0"/>
                </a:lnTo>
                <a:lnTo>
                  <a:pt x="201930" y="0"/>
                </a:lnTo>
                <a:lnTo>
                  <a:pt x="214630" y="2540"/>
                </a:lnTo>
                <a:lnTo>
                  <a:pt x="227330" y="3810"/>
                </a:lnTo>
                <a:lnTo>
                  <a:pt x="237490" y="7620"/>
                </a:lnTo>
                <a:lnTo>
                  <a:pt x="247650" y="11430"/>
                </a:lnTo>
                <a:lnTo>
                  <a:pt x="256540" y="13970"/>
                </a:lnTo>
                <a:lnTo>
                  <a:pt x="265430" y="19050"/>
                </a:lnTo>
                <a:lnTo>
                  <a:pt x="274320" y="22860"/>
                </a:lnTo>
                <a:lnTo>
                  <a:pt x="281940" y="27940"/>
                </a:lnTo>
                <a:lnTo>
                  <a:pt x="288290" y="34290"/>
                </a:lnTo>
                <a:lnTo>
                  <a:pt x="293370" y="41910"/>
                </a:lnTo>
                <a:lnTo>
                  <a:pt x="297180" y="50800"/>
                </a:lnTo>
                <a:lnTo>
                  <a:pt x="299720" y="60960"/>
                </a:lnTo>
                <a:lnTo>
                  <a:pt x="300990" y="72390"/>
                </a:lnTo>
                <a:lnTo>
                  <a:pt x="300990" y="81280"/>
                </a:lnTo>
                <a:lnTo>
                  <a:pt x="299720" y="87630"/>
                </a:lnTo>
                <a:lnTo>
                  <a:pt x="297180" y="93980"/>
                </a:lnTo>
                <a:lnTo>
                  <a:pt x="290830" y="97790"/>
                </a:lnTo>
                <a:lnTo>
                  <a:pt x="283210" y="101600"/>
                </a:lnTo>
                <a:lnTo>
                  <a:pt x="273050" y="102870"/>
                </a:lnTo>
                <a:lnTo>
                  <a:pt x="262890" y="105410"/>
                </a:lnTo>
                <a:lnTo>
                  <a:pt x="251460" y="109220"/>
                </a:lnTo>
                <a:lnTo>
                  <a:pt x="240030" y="111760"/>
                </a:lnTo>
                <a:lnTo>
                  <a:pt x="228600" y="115570"/>
                </a:lnTo>
                <a:lnTo>
                  <a:pt x="218440" y="119380"/>
                </a:lnTo>
                <a:lnTo>
                  <a:pt x="209550" y="124460"/>
                </a:lnTo>
                <a:lnTo>
                  <a:pt x="205740" y="129540"/>
                </a:lnTo>
                <a:lnTo>
                  <a:pt x="207010" y="135890"/>
                </a:lnTo>
                <a:lnTo>
                  <a:pt x="209550" y="143510"/>
                </a:lnTo>
                <a:lnTo>
                  <a:pt x="215900" y="149860"/>
                </a:lnTo>
                <a:lnTo>
                  <a:pt x="224790" y="154940"/>
                </a:lnTo>
                <a:lnTo>
                  <a:pt x="233680" y="160020"/>
                </a:lnTo>
                <a:lnTo>
                  <a:pt x="242570" y="166370"/>
                </a:lnTo>
                <a:lnTo>
                  <a:pt x="248920" y="172720"/>
                </a:lnTo>
                <a:lnTo>
                  <a:pt x="255270" y="180340"/>
                </a:lnTo>
                <a:lnTo>
                  <a:pt x="261620" y="186690"/>
                </a:lnTo>
                <a:lnTo>
                  <a:pt x="269240" y="193040"/>
                </a:lnTo>
                <a:lnTo>
                  <a:pt x="276860" y="198120"/>
                </a:lnTo>
                <a:lnTo>
                  <a:pt x="283210" y="204470"/>
                </a:lnTo>
                <a:lnTo>
                  <a:pt x="289560" y="210820"/>
                </a:lnTo>
                <a:lnTo>
                  <a:pt x="294640" y="218440"/>
                </a:lnTo>
                <a:lnTo>
                  <a:pt x="294640" y="226060"/>
                </a:lnTo>
                <a:lnTo>
                  <a:pt x="292100" y="234950"/>
                </a:lnTo>
                <a:lnTo>
                  <a:pt x="288290" y="242570"/>
                </a:lnTo>
                <a:lnTo>
                  <a:pt x="279400" y="247650"/>
                </a:lnTo>
                <a:lnTo>
                  <a:pt x="267970" y="251460"/>
                </a:lnTo>
                <a:lnTo>
                  <a:pt x="255270" y="254000"/>
                </a:lnTo>
                <a:lnTo>
                  <a:pt x="242570" y="255270"/>
                </a:lnTo>
                <a:lnTo>
                  <a:pt x="228600" y="256540"/>
                </a:lnTo>
                <a:lnTo>
                  <a:pt x="215900" y="257810"/>
                </a:lnTo>
                <a:lnTo>
                  <a:pt x="203200" y="256540"/>
                </a:lnTo>
                <a:lnTo>
                  <a:pt x="190500" y="255270"/>
                </a:lnTo>
                <a:lnTo>
                  <a:pt x="177800" y="251460"/>
                </a:lnTo>
                <a:lnTo>
                  <a:pt x="165100" y="247650"/>
                </a:lnTo>
                <a:lnTo>
                  <a:pt x="152400" y="241300"/>
                </a:lnTo>
                <a:lnTo>
                  <a:pt x="139700" y="234950"/>
                </a:lnTo>
                <a:lnTo>
                  <a:pt x="125730" y="228600"/>
                </a:lnTo>
                <a:lnTo>
                  <a:pt x="110490" y="223520"/>
                </a:lnTo>
                <a:lnTo>
                  <a:pt x="66040" y="209550"/>
                </a:lnTo>
                <a:lnTo>
                  <a:pt x="0" y="18288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nvGrpSpPr>
          <p:cNvPr id="27" name="Group 26"/>
          <p:cNvGrpSpPr/>
          <p:nvPr/>
        </p:nvGrpSpPr>
        <p:grpSpPr>
          <a:xfrm>
            <a:off x="641350" y="2946400"/>
            <a:ext cx="146051" cy="330201"/>
            <a:chOff x="641350" y="2946400"/>
            <a:chExt cx="146051" cy="330201"/>
          </a:xfrm>
        </p:grpSpPr>
        <p:sp>
          <p:nvSpPr>
            <p:cNvPr id="25" name="Freeform 24"/>
            <p:cNvSpPr/>
            <p:nvPr/>
          </p:nvSpPr>
          <p:spPr>
            <a:xfrm>
              <a:off x="641350" y="2971800"/>
              <a:ext cx="95251" cy="147321"/>
            </a:xfrm>
            <a:custGeom>
              <a:avLst/>
              <a:gdLst/>
              <a:ahLst/>
              <a:cxnLst/>
              <a:rect l="0" t="0" r="0" b="0"/>
              <a:pathLst>
                <a:path w="95251" h="147321">
                  <a:moveTo>
                    <a:pt x="57150" y="0"/>
                  </a:moveTo>
                  <a:lnTo>
                    <a:pt x="43180" y="6350"/>
                  </a:lnTo>
                  <a:lnTo>
                    <a:pt x="39370" y="11430"/>
                  </a:lnTo>
                  <a:lnTo>
                    <a:pt x="36830" y="17780"/>
                  </a:lnTo>
                  <a:lnTo>
                    <a:pt x="35560" y="24130"/>
                  </a:lnTo>
                  <a:lnTo>
                    <a:pt x="34290" y="31750"/>
                  </a:lnTo>
                  <a:lnTo>
                    <a:pt x="33020" y="39370"/>
                  </a:lnTo>
                  <a:lnTo>
                    <a:pt x="33020" y="46990"/>
                  </a:lnTo>
                  <a:lnTo>
                    <a:pt x="30480" y="55880"/>
                  </a:lnTo>
                  <a:lnTo>
                    <a:pt x="27940" y="63500"/>
                  </a:lnTo>
                  <a:lnTo>
                    <a:pt x="25400" y="72390"/>
                  </a:lnTo>
                  <a:lnTo>
                    <a:pt x="21590" y="78740"/>
                  </a:lnTo>
                  <a:lnTo>
                    <a:pt x="17780" y="85090"/>
                  </a:lnTo>
                  <a:lnTo>
                    <a:pt x="13970" y="90170"/>
                  </a:lnTo>
                  <a:lnTo>
                    <a:pt x="10160" y="97790"/>
                  </a:lnTo>
                  <a:lnTo>
                    <a:pt x="6350" y="104140"/>
                  </a:lnTo>
                  <a:lnTo>
                    <a:pt x="2540" y="111760"/>
                  </a:lnTo>
                  <a:lnTo>
                    <a:pt x="0" y="119380"/>
                  </a:lnTo>
                  <a:lnTo>
                    <a:pt x="1270" y="128270"/>
                  </a:lnTo>
                  <a:lnTo>
                    <a:pt x="2540" y="135890"/>
                  </a:lnTo>
                  <a:lnTo>
                    <a:pt x="6350" y="140970"/>
                  </a:lnTo>
                  <a:lnTo>
                    <a:pt x="12700" y="144780"/>
                  </a:lnTo>
                  <a:lnTo>
                    <a:pt x="19050" y="147320"/>
                  </a:lnTo>
                  <a:lnTo>
                    <a:pt x="27940" y="147320"/>
                  </a:lnTo>
                  <a:lnTo>
                    <a:pt x="36830" y="146050"/>
                  </a:lnTo>
                  <a:lnTo>
                    <a:pt x="48260" y="144780"/>
                  </a:lnTo>
                  <a:lnTo>
                    <a:pt x="58420" y="140970"/>
                  </a:lnTo>
                  <a:lnTo>
                    <a:pt x="67310" y="138430"/>
                  </a:lnTo>
                  <a:lnTo>
                    <a:pt x="95250" y="12700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 name="Freeform 25"/>
            <p:cNvSpPr/>
            <p:nvPr/>
          </p:nvSpPr>
          <p:spPr>
            <a:xfrm>
              <a:off x="723900" y="2946400"/>
              <a:ext cx="63501" cy="330201"/>
            </a:xfrm>
            <a:custGeom>
              <a:avLst/>
              <a:gdLst/>
              <a:ahLst/>
              <a:cxnLst/>
              <a:rect l="0" t="0" r="0" b="0"/>
              <a:pathLst>
                <a:path w="63501" h="330201">
                  <a:moveTo>
                    <a:pt x="63500" y="0"/>
                  </a:moveTo>
                  <a:lnTo>
                    <a:pt x="57150" y="13970"/>
                  </a:lnTo>
                  <a:lnTo>
                    <a:pt x="53340" y="22860"/>
                  </a:lnTo>
                  <a:lnTo>
                    <a:pt x="49530" y="35560"/>
                  </a:lnTo>
                  <a:lnTo>
                    <a:pt x="41910" y="63500"/>
                  </a:lnTo>
                  <a:lnTo>
                    <a:pt x="33020" y="95250"/>
                  </a:lnTo>
                  <a:lnTo>
                    <a:pt x="30480" y="110490"/>
                  </a:lnTo>
                  <a:lnTo>
                    <a:pt x="29210" y="124460"/>
                  </a:lnTo>
                  <a:lnTo>
                    <a:pt x="27940" y="137160"/>
                  </a:lnTo>
                  <a:lnTo>
                    <a:pt x="25400" y="152400"/>
                  </a:lnTo>
                  <a:lnTo>
                    <a:pt x="22860" y="167640"/>
                  </a:lnTo>
                  <a:lnTo>
                    <a:pt x="19050" y="184150"/>
                  </a:lnTo>
                  <a:lnTo>
                    <a:pt x="17780" y="200660"/>
                  </a:lnTo>
                  <a:lnTo>
                    <a:pt x="15240" y="217170"/>
                  </a:lnTo>
                  <a:lnTo>
                    <a:pt x="15240" y="233680"/>
                  </a:lnTo>
                  <a:lnTo>
                    <a:pt x="12700" y="251460"/>
                  </a:lnTo>
                  <a:lnTo>
                    <a:pt x="10160" y="270510"/>
                  </a:lnTo>
                  <a:lnTo>
                    <a:pt x="0" y="33020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30" name="Group 29"/>
          <p:cNvGrpSpPr/>
          <p:nvPr/>
        </p:nvGrpSpPr>
        <p:grpSpPr>
          <a:xfrm>
            <a:off x="2667000" y="3695700"/>
            <a:ext cx="533401" cy="386081"/>
            <a:chOff x="2667000" y="3695700"/>
            <a:chExt cx="533401" cy="386081"/>
          </a:xfrm>
        </p:grpSpPr>
        <p:sp>
          <p:nvSpPr>
            <p:cNvPr id="28" name="Freeform 27"/>
            <p:cNvSpPr/>
            <p:nvPr/>
          </p:nvSpPr>
          <p:spPr>
            <a:xfrm>
              <a:off x="2667000" y="3695700"/>
              <a:ext cx="165101" cy="127001"/>
            </a:xfrm>
            <a:custGeom>
              <a:avLst/>
              <a:gdLst/>
              <a:ahLst/>
              <a:cxnLst/>
              <a:rect l="0" t="0" r="0" b="0"/>
              <a:pathLst>
                <a:path w="165101" h="127001">
                  <a:moveTo>
                    <a:pt x="0" y="0"/>
                  </a:moveTo>
                  <a:lnTo>
                    <a:pt x="6350" y="13970"/>
                  </a:lnTo>
                  <a:lnTo>
                    <a:pt x="11430" y="19050"/>
                  </a:lnTo>
                  <a:lnTo>
                    <a:pt x="17780" y="24130"/>
                  </a:lnTo>
                  <a:lnTo>
                    <a:pt x="24130" y="29210"/>
                  </a:lnTo>
                  <a:lnTo>
                    <a:pt x="31750" y="33020"/>
                  </a:lnTo>
                  <a:lnTo>
                    <a:pt x="39370" y="38100"/>
                  </a:lnTo>
                  <a:lnTo>
                    <a:pt x="46990" y="41910"/>
                  </a:lnTo>
                  <a:lnTo>
                    <a:pt x="57150" y="48260"/>
                  </a:lnTo>
                  <a:lnTo>
                    <a:pt x="78740" y="62230"/>
                  </a:lnTo>
                  <a:lnTo>
                    <a:pt x="88900" y="69850"/>
                  </a:lnTo>
                  <a:lnTo>
                    <a:pt x="99060" y="77470"/>
                  </a:lnTo>
                  <a:lnTo>
                    <a:pt x="107950" y="85090"/>
                  </a:lnTo>
                  <a:lnTo>
                    <a:pt x="119380" y="92710"/>
                  </a:lnTo>
                  <a:lnTo>
                    <a:pt x="129540" y="97790"/>
                  </a:lnTo>
                  <a:lnTo>
                    <a:pt x="165100" y="12700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9" name="Freeform 28"/>
            <p:cNvSpPr/>
            <p:nvPr/>
          </p:nvSpPr>
          <p:spPr>
            <a:xfrm>
              <a:off x="2967990" y="3825240"/>
              <a:ext cx="232411" cy="256541"/>
            </a:xfrm>
            <a:custGeom>
              <a:avLst/>
              <a:gdLst/>
              <a:ahLst/>
              <a:cxnLst/>
              <a:rect l="0" t="0" r="0" b="0"/>
              <a:pathLst>
                <a:path w="232411" h="256541">
                  <a:moveTo>
                    <a:pt x="232410" y="48260"/>
                  </a:moveTo>
                  <a:lnTo>
                    <a:pt x="218440" y="48260"/>
                  </a:lnTo>
                  <a:lnTo>
                    <a:pt x="212090" y="45720"/>
                  </a:lnTo>
                  <a:lnTo>
                    <a:pt x="204470" y="40640"/>
                  </a:lnTo>
                  <a:lnTo>
                    <a:pt x="196850" y="34290"/>
                  </a:lnTo>
                  <a:lnTo>
                    <a:pt x="190500" y="29210"/>
                  </a:lnTo>
                  <a:lnTo>
                    <a:pt x="184150" y="24130"/>
                  </a:lnTo>
                  <a:lnTo>
                    <a:pt x="179070" y="19050"/>
                  </a:lnTo>
                  <a:lnTo>
                    <a:pt x="170180" y="15240"/>
                  </a:lnTo>
                  <a:lnTo>
                    <a:pt x="158750" y="10160"/>
                  </a:lnTo>
                  <a:lnTo>
                    <a:pt x="144780" y="6350"/>
                  </a:lnTo>
                  <a:lnTo>
                    <a:pt x="133350" y="3810"/>
                  </a:lnTo>
                  <a:lnTo>
                    <a:pt x="123190" y="1270"/>
                  </a:lnTo>
                  <a:lnTo>
                    <a:pt x="113030" y="0"/>
                  </a:lnTo>
                  <a:lnTo>
                    <a:pt x="102870" y="0"/>
                  </a:lnTo>
                  <a:lnTo>
                    <a:pt x="93980" y="2540"/>
                  </a:lnTo>
                  <a:lnTo>
                    <a:pt x="85090" y="5080"/>
                  </a:lnTo>
                  <a:lnTo>
                    <a:pt x="78740" y="11430"/>
                  </a:lnTo>
                  <a:lnTo>
                    <a:pt x="74930" y="19050"/>
                  </a:lnTo>
                  <a:lnTo>
                    <a:pt x="72390" y="29210"/>
                  </a:lnTo>
                  <a:lnTo>
                    <a:pt x="72390" y="38100"/>
                  </a:lnTo>
                  <a:lnTo>
                    <a:pt x="73660" y="46990"/>
                  </a:lnTo>
                  <a:lnTo>
                    <a:pt x="76200" y="55880"/>
                  </a:lnTo>
                  <a:lnTo>
                    <a:pt x="80010" y="66040"/>
                  </a:lnTo>
                  <a:lnTo>
                    <a:pt x="85090" y="77470"/>
                  </a:lnTo>
                  <a:lnTo>
                    <a:pt x="92710" y="88900"/>
                  </a:lnTo>
                  <a:lnTo>
                    <a:pt x="96520" y="97790"/>
                  </a:lnTo>
                  <a:lnTo>
                    <a:pt x="99060" y="105410"/>
                  </a:lnTo>
                  <a:lnTo>
                    <a:pt x="101600" y="111760"/>
                  </a:lnTo>
                  <a:lnTo>
                    <a:pt x="104140" y="119380"/>
                  </a:lnTo>
                  <a:lnTo>
                    <a:pt x="107950" y="125730"/>
                  </a:lnTo>
                  <a:lnTo>
                    <a:pt x="114300" y="142240"/>
                  </a:lnTo>
                  <a:lnTo>
                    <a:pt x="134620" y="184150"/>
                  </a:lnTo>
                  <a:lnTo>
                    <a:pt x="138430" y="194310"/>
                  </a:lnTo>
                  <a:lnTo>
                    <a:pt x="139700" y="204470"/>
                  </a:lnTo>
                  <a:lnTo>
                    <a:pt x="140970" y="215900"/>
                  </a:lnTo>
                  <a:lnTo>
                    <a:pt x="138430" y="224790"/>
                  </a:lnTo>
                  <a:lnTo>
                    <a:pt x="134620" y="232410"/>
                  </a:lnTo>
                  <a:lnTo>
                    <a:pt x="129540" y="238760"/>
                  </a:lnTo>
                  <a:lnTo>
                    <a:pt x="123190" y="243840"/>
                  </a:lnTo>
                  <a:lnTo>
                    <a:pt x="115570" y="250190"/>
                  </a:lnTo>
                  <a:lnTo>
                    <a:pt x="107950" y="254000"/>
                  </a:lnTo>
                  <a:lnTo>
                    <a:pt x="99060" y="256540"/>
                  </a:lnTo>
                  <a:lnTo>
                    <a:pt x="87630" y="256540"/>
                  </a:lnTo>
                  <a:lnTo>
                    <a:pt x="77470" y="254000"/>
                  </a:lnTo>
                  <a:lnTo>
                    <a:pt x="67310" y="252730"/>
                  </a:lnTo>
                  <a:lnTo>
                    <a:pt x="57150" y="248920"/>
                  </a:lnTo>
                  <a:lnTo>
                    <a:pt x="48260" y="245110"/>
                  </a:lnTo>
                  <a:lnTo>
                    <a:pt x="39370" y="241300"/>
                  </a:lnTo>
                  <a:lnTo>
                    <a:pt x="30480" y="237490"/>
                  </a:lnTo>
                  <a:lnTo>
                    <a:pt x="21590" y="233680"/>
                  </a:lnTo>
                  <a:lnTo>
                    <a:pt x="13970" y="228600"/>
                  </a:lnTo>
                  <a:lnTo>
                    <a:pt x="7620" y="222250"/>
                  </a:lnTo>
                  <a:lnTo>
                    <a:pt x="2540" y="214630"/>
                  </a:lnTo>
                  <a:lnTo>
                    <a:pt x="0" y="207010"/>
                  </a:lnTo>
                  <a:lnTo>
                    <a:pt x="0" y="199390"/>
                  </a:lnTo>
                  <a:lnTo>
                    <a:pt x="1270" y="191770"/>
                  </a:lnTo>
                  <a:lnTo>
                    <a:pt x="5080" y="182880"/>
                  </a:lnTo>
                  <a:lnTo>
                    <a:pt x="10160" y="175260"/>
                  </a:lnTo>
                  <a:lnTo>
                    <a:pt x="16510" y="166370"/>
                  </a:lnTo>
                  <a:lnTo>
                    <a:pt x="21590" y="160020"/>
                  </a:lnTo>
                  <a:lnTo>
                    <a:pt x="27940" y="153670"/>
                  </a:lnTo>
                  <a:lnTo>
                    <a:pt x="31750" y="148590"/>
                  </a:lnTo>
                  <a:lnTo>
                    <a:pt x="38100" y="143510"/>
                  </a:lnTo>
                  <a:lnTo>
                    <a:pt x="45720" y="138430"/>
                  </a:lnTo>
                  <a:lnTo>
                    <a:pt x="52070" y="133350"/>
                  </a:lnTo>
                  <a:lnTo>
                    <a:pt x="62230" y="130810"/>
                  </a:lnTo>
                  <a:lnTo>
                    <a:pt x="72390" y="128270"/>
                  </a:lnTo>
                  <a:lnTo>
                    <a:pt x="82550" y="127000"/>
                  </a:lnTo>
                  <a:lnTo>
                    <a:pt x="95250" y="124460"/>
                  </a:lnTo>
                  <a:lnTo>
                    <a:pt x="106680" y="121920"/>
                  </a:lnTo>
                  <a:lnTo>
                    <a:pt x="119380" y="118110"/>
                  </a:lnTo>
                  <a:lnTo>
                    <a:pt x="129540" y="116840"/>
                  </a:lnTo>
                  <a:lnTo>
                    <a:pt x="139700" y="114300"/>
                  </a:lnTo>
                  <a:lnTo>
                    <a:pt x="149860" y="114300"/>
                  </a:lnTo>
                  <a:lnTo>
                    <a:pt x="161290" y="113030"/>
                  </a:lnTo>
                  <a:lnTo>
                    <a:pt x="219710" y="111760"/>
                  </a:lnTo>
                </a:path>
              </a:pathLst>
            </a:custGeom>
            <a:ln w="38100" cap="flat" cmpd="sng" algn="ctr">
              <a:solidFill>
                <a:srgbClr val="0000FF"/>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Tree>
    <p:extLst>
      <p:ext uri="{BB962C8B-B14F-4D97-AF65-F5344CB8AC3E}">
        <p14:creationId xmlns:p14="http://schemas.microsoft.com/office/powerpoint/2010/main" val="33848878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extBox 1"/>
          <p:cNvSpPr txBox="1"/>
          <p:nvPr/>
        </p:nvSpPr>
        <p:spPr>
          <a:xfrm>
            <a:off x="2466721" y="457200"/>
            <a:ext cx="3981958" cy="276999"/>
          </a:xfrm>
          <a:prstGeom prst="rect">
            <a:avLst/>
          </a:prstGeom>
          <a:noFill/>
        </p:spPr>
        <p:txBody>
          <a:bodyPr vert="horz" rtlCol="0">
            <a:spAutoFit/>
          </a:bodyPr>
          <a:lstStyle/>
          <a:p>
            <a:r>
              <a:rPr lang="en-US" sz="1200" smtClean="0">
                <a:solidFill>
                  <a:srgbClr val="000000"/>
                </a:solidFill>
                <a:latin typeface="Arial - 16"/>
              </a:rPr>
              <a:t>YOU CAN DO THIS Callie and Thadesha</a:t>
            </a:r>
            <a:endParaRPr lang="en-US" sz="1200">
              <a:solidFill>
                <a:srgbClr val="000000"/>
              </a:solidFill>
              <a:latin typeface="Arial - 16"/>
            </a:endParaRPr>
          </a:p>
        </p:txBody>
      </p:sp>
      <p:sp>
        <p:nvSpPr>
          <p:cNvPr id="3" name="TextBox 2"/>
          <p:cNvSpPr txBox="1"/>
          <p:nvPr/>
        </p:nvSpPr>
        <p:spPr>
          <a:xfrm>
            <a:off x="1615821" y="1155700"/>
            <a:ext cx="5912358" cy="600164"/>
          </a:xfrm>
          <a:prstGeom prst="rect">
            <a:avLst/>
          </a:prstGeom>
          <a:noFill/>
        </p:spPr>
        <p:txBody>
          <a:bodyPr vert="horz" rtlCol="0">
            <a:spAutoFit/>
          </a:bodyPr>
          <a:lstStyle/>
          <a:p>
            <a:r>
              <a:rPr lang="en-US" sz="1100" smtClean="0">
                <a:solidFill>
                  <a:srgbClr val="000000"/>
                </a:solidFill>
                <a:latin typeface="Arial - 15"/>
              </a:rPr>
              <a:t>Calie and Thadesha  measure a can of soda to be 6 iches tall. </a:t>
            </a:r>
          </a:p>
          <a:p>
            <a:r>
              <a:rPr lang="en-US" sz="1100" smtClean="0">
                <a:solidFill>
                  <a:srgbClr val="000000"/>
                </a:solidFill>
                <a:latin typeface="Arial - 15"/>
              </a:rPr>
              <a:t>The diameter of the base is 2 inches. What is the volulme of the</a:t>
            </a:r>
          </a:p>
          <a:p>
            <a:r>
              <a:rPr lang="en-US" sz="1100" smtClean="0">
                <a:solidFill>
                  <a:srgbClr val="000000"/>
                </a:solidFill>
                <a:latin typeface="Arial - 15"/>
              </a:rPr>
              <a:t>soda can?</a:t>
            </a:r>
            <a:endParaRPr lang="en-US" sz="1100">
              <a:solidFill>
                <a:srgbClr val="000000"/>
              </a:solidFill>
              <a:latin typeface="Arial - 15"/>
            </a:endParaRPr>
          </a:p>
        </p:txBody>
      </p:sp>
      <p:sp>
        <p:nvSpPr>
          <p:cNvPr id="4" name="Freeform 3"/>
          <p:cNvSpPr/>
          <p:nvPr/>
        </p:nvSpPr>
        <p:spPr>
          <a:xfrm>
            <a:off x="967740" y="3568700"/>
            <a:ext cx="828041" cy="457201"/>
          </a:xfrm>
          <a:custGeom>
            <a:avLst/>
            <a:gdLst/>
            <a:ahLst/>
            <a:cxnLst/>
            <a:rect l="0" t="0" r="0" b="0"/>
            <a:pathLst>
              <a:path w="828041" h="457201">
                <a:moveTo>
                  <a:pt x="607060" y="63500"/>
                </a:moveTo>
                <a:lnTo>
                  <a:pt x="600710" y="57150"/>
                </a:lnTo>
                <a:lnTo>
                  <a:pt x="575310" y="45720"/>
                </a:lnTo>
                <a:lnTo>
                  <a:pt x="553720" y="38100"/>
                </a:lnTo>
                <a:lnTo>
                  <a:pt x="530860" y="29210"/>
                </a:lnTo>
                <a:lnTo>
                  <a:pt x="511810" y="21590"/>
                </a:lnTo>
                <a:lnTo>
                  <a:pt x="486410" y="16510"/>
                </a:lnTo>
                <a:lnTo>
                  <a:pt x="471170" y="15240"/>
                </a:lnTo>
                <a:lnTo>
                  <a:pt x="455930" y="15240"/>
                </a:lnTo>
                <a:lnTo>
                  <a:pt x="439420" y="17780"/>
                </a:lnTo>
                <a:lnTo>
                  <a:pt x="424180" y="20320"/>
                </a:lnTo>
                <a:lnTo>
                  <a:pt x="408940" y="21590"/>
                </a:lnTo>
                <a:lnTo>
                  <a:pt x="394970" y="22860"/>
                </a:lnTo>
                <a:lnTo>
                  <a:pt x="381000" y="24130"/>
                </a:lnTo>
                <a:lnTo>
                  <a:pt x="364490" y="26670"/>
                </a:lnTo>
                <a:lnTo>
                  <a:pt x="346710" y="31750"/>
                </a:lnTo>
                <a:lnTo>
                  <a:pt x="327660" y="38100"/>
                </a:lnTo>
                <a:lnTo>
                  <a:pt x="308610" y="44450"/>
                </a:lnTo>
                <a:lnTo>
                  <a:pt x="274320" y="53340"/>
                </a:lnTo>
                <a:lnTo>
                  <a:pt x="222250" y="67310"/>
                </a:lnTo>
                <a:lnTo>
                  <a:pt x="205740" y="74930"/>
                </a:lnTo>
                <a:lnTo>
                  <a:pt x="187960" y="83820"/>
                </a:lnTo>
                <a:lnTo>
                  <a:pt x="171450" y="93980"/>
                </a:lnTo>
                <a:lnTo>
                  <a:pt x="153670" y="102870"/>
                </a:lnTo>
                <a:lnTo>
                  <a:pt x="120650" y="121920"/>
                </a:lnTo>
                <a:lnTo>
                  <a:pt x="106680" y="132080"/>
                </a:lnTo>
                <a:lnTo>
                  <a:pt x="93980" y="143510"/>
                </a:lnTo>
                <a:lnTo>
                  <a:pt x="82550" y="154940"/>
                </a:lnTo>
                <a:lnTo>
                  <a:pt x="71120" y="165100"/>
                </a:lnTo>
                <a:lnTo>
                  <a:pt x="59690" y="175260"/>
                </a:lnTo>
                <a:lnTo>
                  <a:pt x="46990" y="184150"/>
                </a:lnTo>
                <a:lnTo>
                  <a:pt x="38100" y="194310"/>
                </a:lnTo>
                <a:lnTo>
                  <a:pt x="30480" y="205740"/>
                </a:lnTo>
                <a:lnTo>
                  <a:pt x="17780" y="228600"/>
                </a:lnTo>
                <a:lnTo>
                  <a:pt x="7620" y="247650"/>
                </a:lnTo>
                <a:lnTo>
                  <a:pt x="3810" y="257810"/>
                </a:lnTo>
                <a:lnTo>
                  <a:pt x="1270" y="269240"/>
                </a:lnTo>
                <a:lnTo>
                  <a:pt x="0" y="281940"/>
                </a:lnTo>
                <a:lnTo>
                  <a:pt x="1270" y="292100"/>
                </a:lnTo>
                <a:lnTo>
                  <a:pt x="2540" y="302260"/>
                </a:lnTo>
                <a:lnTo>
                  <a:pt x="5080" y="311150"/>
                </a:lnTo>
                <a:lnTo>
                  <a:pt x="6350" y="321310"/>
                </a:lnTo>
                <a:lnTo>
                  <a:pt x="7620" y="332740"/>
                </a:lnTo>
                <a:lnTo>
                  <a:pt x="8890" y="345440"/>
                </a:lnTo>
                <a:lnTo>
                  <a:pt x="11430" y="354330"/>
                </a:lnTo>
                <a:lnTo>
                  <a:pt x="16510" y="361950"/>
                </a:lnTo>
                <a:lnTo>
                  <a:pt x="31750" y="374650"/>
                </a:lnTo>
                <a:lnTo>
                  <a:pt x="41910" y="382270"/>
                </a:lnTo>
                <a:lnTo>
                  <a:pt x="52070" y="391160"/>
                </a:lnTo>
                <a:lnTo>
                  <a:pt x="74930" y="406400"/>
                </a:lnTo>
                <a:lnTo>
                  <a:pt x="87630" y="415290"/>
                </a:lnTo>
                <a:lnTo>
                  <a:pt x="111760" y="427990"/>
                </a:lnTo>
                <a:lnTo>
                  <a:pt x="124460" y="433070"/>
                </a:lnTo>
                <a:lnTo>
                  <a:pt x="138430" y="438150"/>
                </a:lnTo>
                <a:lnTo>
                  <a:pt x="153670" y="443230"/>
                </a:lnTo>
                <a:lnTo>
                  <a:pt x="168910" y="448310"/>
                </a:lnTo>
                <a:lnTo>
                  <a:pt x="185420" y="450850"/>
                </a:lnTo>
                <a:lnTo>
                  <a:pt x="201930" y="453390"/>
                </a:lnTo>
                <a:lnTo>
                  <a:pt x="218440" y="454660"/>
                </a:lnTo>
                <a:lnTo>
                  <a:pt x="236220" y="455930"/>
                </a:lnTo>
                <a:lnTo>
                  <a:pt x="275590" y="455930"/>
                </a:lnTo>
                <a:lnTo>
                  <a:pt x="336550" y="457200"/>
                </a:lnTo>
                <a:lnTo>
                  <a:pt x="356870" y="455930"/>
                </a:lnTo>
                <a:lnTo>
                  <a:pt x="374650" y="453390"/>
                </a:lnTo>
                <a:lnTo>
                  <a:pt x="412750" y="447040"/>
                </a:lnTo>
                <a:lnTo>
                  <a:pt x="452120" y="439420"/>
                </a:lnTo>
                <a:lnTo>
                  <a:pt x="471170" y="436880"/>
                </a:lnTo>
                <a:lnTo>
                  <a:pt x="490220" y="435610"/>
                </a:lnTo>
                <a:lnTo>
                  <a:pt x="508000" y="434340"/>
                </a:lnTo>
                <a:lnTo>
                  <a:pt x="525780" y="430530"/>
                </a:lnTo>
                <a:lnTo>
                  <a:pt x="542290" y="425450"/>
                </a:lnTo>
                <a:lnTo>
                  <a:pt x="560070" y="419100"/>
                </a:lnTo>
                <a:lnTo>
                  <a:pt x="576580" y="411480"/>
                </a:lnTo>
                <a:lnTo>
                  <a:pt x="594360" y="403860"/>
                </a:lnTo>
                <a:lnTo>
                  <a:pt x="610870" y="396240"/>
                </a:lnTo>
                <a:lnTo>
                  <a:pt x="628650" y="389890"/>
                </a:lnTo>
                <a:lnTo>
                  <a:pt x="645160" y="384810"/>
                </a:lnTo>
                <a:lnTo>
                  <a:pt x="661670" y="378460"/>
                </a:lnTo>
                <a:lnTo>
                  <a:pt x="678180" y="370840"/>
                </a:lnTo>
                <a:lnTo>
                  <a:pt x="692150" y="361950"/>
                </a:lnTo>
                <a:lnTo>
                  <a:pt x="706120" y="351790"/>
                </a:lnTo>
                <a:lnTo>
                  <a:pt x="732790" y="331470"/>
                </a:lnTo>
                <a:lnTo>
                  <a:pt x="745490" y="322580"/>
                </a:lnTo>
                <a:lnTo>
                  <a:pt x="756920" y="313690"/>
                </a:lnTo>
                <a:lnTo>
                  <a:pt x="768350" y="304800"/>
                </a:lnTo>
                <a:lnTo>
                  <a:pt x="778510" y="297180"/>
                </a:lnTo>
                <a:lnTo>
                  <a:pt x="786130" y="287020"/>
                </a:lnTo>
                <a:lnTo>
                  <a:pt x="792480" y="275590"/>
                </a:lnTo>
                <a:lnTo>
                  <a:pt x="798830" y="264160"/>
                </a:lnTo>
                <a:lnTo>
                  <a:pt x="803910" y="252730"/>
                </a:lnTo>
                <a:lnTo>
                  <a:pt x="808990" y="240030"/>
                </a:lnTo>
                <a:lnTo>
                  <a:pt x="814070" y="227330"/>
                </a:lnTo>
                <a:lnTo>
                  <a:pt x="817880" y="217170"/>
                </a:lnTo>
                <a:lnTo>
                  <a:pt x="822960" y="207010"/>
                </a:lnTo>
                <a:lnTo>
                  <a:pt x="826770" y="196850"/>
                </a:lnTo>
                <a:lnTo>
                  <a:pt x="828040" y="185420"/>
                </a:lnTo>
                <a:lnTo>
                  <a:pt x="828040" y="171450"/>
                </a:lnTo>
                <a:lnTo>
                  <a:pt x="826770" y="156210"/>
                </a:lnTo>
                <a:lnTo>
                  <a:pt x="824230" y="143510"/>
                </a:lnTo>
                <a:lnTo>
                  <a:pt x="820420" y="132080"/>
                </a:lnTo>
                <a:lnTo>
                  <a:pt x="816610" y="121920"/>
                </a:lnTo>
                <a:lnTo>
                  <a:pt x="810260" y="111760"/>
                </a:lnTo>
                <a:lnTo>
                  <a:pt x="802640" y="99060"/>
                </a:lnTo>
                <a:lnTo>
                  <a:pt x="792480" y="87630"/>
                </a:lnTo>
                <a:lnTo>
                  <a:pt x="782320" y="76200"/>
                </a:lnTo>
                <a:lnTo>
                  <a:pt x="773430" y="66040"/>
                </a:lnTo>
                <a:lnTo>
                  <a:pt x="764540" y="57150"/>
                </a:lnTo>
                <a:lnTo>
                  <a:pt x="754380" y="48260"/>
                </a:lnTo>
                <a:lnTo>
                  <a:pt x="742950" y="39370"/>
                </a:lnTo>
                <a:lnTo>
                  <a:pt x="731520" y="30480"/>
                </a:lnTo>
                <a:lnTo>
                  <a:pt x="711200" y="16510"/>
                </a:lnTo>
                <a:lnTo>
                  <a:pt x="683260" y="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nvGrpSpPr>
          <p:cNvPr id="11" name="Group 10"/>
          <p:cNvGrpSpPr/>
          <p:nvPr/>
        </p:nvGrpSpPr>
        <p:grpSpPr>
          <a:xfrm>
            <a:off x="952500" y="2400300"/>
            <a:ext cx="1728471" cy="1473201"/>
            <a:chOff x="952500" y="2400300"/>
            <a:chExt cx="1728471" cy="1473201"/>
          </a:xfrm>
        </p:grpSpPr>
        <p:sp>
          <p:nvSpPr>
            <p:cNvPr id="5" name="Freeform 4"/>
            <p:cNvSpPr/>
            <p:nvPr/>
          </p:nvSpPr>
          <p:spPr>
            <a:xfrm>
              <a:off x="1074420" y="2400300"/>
              <a:ext cx="808991" cy="506731"/>
            </a:xfrm>
            <a:custGeom>
              <a:avLst/>
              <a:gdLst/>
              <a:ahLst/>
              <a:cxnLst/>
              <a:rect l="0" t="0" r="0" b="0"/>
              <a:pathLst>
                <a:path w="808991" h="506731">
                  <a:moveTo>
                    <a:pt x="640080" y="25400"/>
                  </a:moveTo>
                  <a:lnTo>
                    <a:pt x="626110" y="19050"/>
                  </a:lnTo>
                  <a:lnTo>
                    <a:pt x="608330" y="15240"/>
                  </a:lnTo>
                  <a:lnTo>
                    <a:pt x="588010" y="12700"/>
                  </a:lnTo>
                  <a:lnTo>
                    <a:pt x="568960" y="6350"/>
                  </a:lnTo>
                  <a:lnTo>
                    <a:pt x="544830" y="2540"/>
                  </a:lnTo>
                  <a:lnTo>
                    <a:pt x="529590" y="2540"/>
                  </a:lnTo>
                  <a:lnTo>
                    <a:pt x="513080" y="1270"/>
                  </a:lnTo>
                  <a:lnTo>
                    <a:pt x="474980" y="0"/>
                  </a:lnTo>
                  <a:lnTo>
                    <a:pt x="457200" y="1270"/>
                  </a:lnTo>
                  <a:lnTo>
                    <a:pt x="439420" y="3810"/>
                  </a:lnTo>
                  <a:lnTo>
                    <a:pt x="402590" y="10160"/>
                  </a:lnTo>
                  <a:lnTo>
                    <a:pt x="363220" y="17780"/>
                  </a:lnTo>
                  <a:lnTo>
                    <a:pt x="342900" y="22860"/>
                  </a:lnTo>
                  <a:lnTo>
                    <a:pt x="321310" y="29210"/>
                  </a:lnTo>
                  <a:lnTo>
                    <a:pt x="300990" y="36830"/>
                  </a:lnTo>
                  <a:lnTo>
                    <a:pt x="259080" y="52070"/>
                  </a:lnTo>
                  <a:lnTo>
                    <a:pt x="237490" y="59690"/>
                  </a:lnTo>
                  <a:lnTo>
                    <a:pt x="218440" y="68580"/>
                  </a:lnTo>
                  <a:lnTo>
                    <a:pt x="199390" y="76200"/>
                  </a:lnTo>
                  <a:lnTo>
                    <a:pt x="163830" y="92710"/>
                  </a:lnTo>
                  <a:lnTo>
                    <a:pt x="128270" y="110490"/>
                  </a:lnTo>
                  <a:lnTo>
                    <a:pt x="113030" y="119380"/>
                  </a:lnTo>
                  <a:lnTo>
                    <a:pt x="97790" y="130810"/>
                  </a:lnTo>
                  <a:lnTo>
                    <a:pt x="83820" y="142240"/>
                  </a:lnTo>
                  <a:lnTo>
                    <a:pt x="72390" y="153670"/>
                  </a:lnTo>
                  <a:lnTo>
                    <a:pt x="60960" y="166370"/>
                  </a:lnTo>
                  <a:lnTo>
                    <a:pt x="50800" y="179070"/>
                  </a:lnTo>
                  <a:lnTo>
                    <a:pt x="43180" y="190500"/>
                  </a:lnTo>
                  <a:lnTo>
                    <a:pt x="35560" y="203200"/>
                  </a:lnTo>
                  <a:lnTo>
                    <a:pt x="29210" y="215900"/>
                  </a:lnTo>
                  <a:lnTo>
                    <a:pt x="24130" y="228600"/>
                  </a:lnTo>
                  <a:lnTo>
                    <a:pt x="19050" y="241300"/>
                  </a:lnTo>
                  <a:lnTo>
                    <a:pt x="13970" y="254000"/>
                  </a:lnTo>
                  <a:lnTo>
                    <a:pt x="10160" y="265430"/>
                  </a:lnTo>
                  <a:lnTo>
                    <a:pt x="5080" y="275590"/>
                  </a:lnTo>
                  <a:lnTo>
                    <a:pt x="1270" y="285750"/>
                  </a:lnTo>
                  <a:lnTo>
                    <a:pt x="0" y="297180"/>
                  </a:lnTo>
                  <a:lnTo>
                    <a:pt x="0" y="311150"/>
                  </a:lnTo>
                  <a:lnTo>
                    <a:pt x="1270" y="326390"/>
                  </a:lnTo>
                  <a:lnTo>
                    <a:pt x="5080" y="339090"/>
                  </a:lnTo>
                  <a:lnTo>
                    <a:pt x="11430" y="350520"/>
                  </a:lnTo>
                  <a:lnTo>
                    <a:pt x="24130" y="370840"/>
                  </a:lnTo>
                  <a:lnTo>
                    <a:pt x="40640" y="394970"/>
                  </a:lnTo>
                  <a:lnTo>
                    <a:pt x="49530" y="406400"/>
                  </a:lnTo>
                  <a:lnTo>
                    <a:pt x="59690" y="416560"/>
                  </a:lnTo>
                  <a:lnTo>
                    <a:pt x="71120" y="425450"/>
                  </a:lnTo>
                  <a:lnTo>
                    <a:pt x="85090" y="434340"/>
                  </a:lnTo>
                  <a:lnTo>
                    <a:pt x="99060" y="443230"/>
                  </a:lnTo>
                  <a:lnTo>
                    <a:pt x="114300" y="452120"/>
                  </a:lnTo>
                  <a:lnTo>
                    <a:pt x="129540" y="459740"/>
                  </a:lnTo>
                  <a:lnTo>
                    <a:pt x="146050" y="466090"/>
                  </a:lnTo>
                  <a:lnTo>
                    <a:pt x="162560" y="471170"/>
                  </a:lnTo>
                  <a:lnTo>
                    <a:pt x="179070" y="476250"/>
                  </a:lnTo>
                  <a:lnTo>
                    <a:pt x="213360" y="486410"/>
                  </a:lnTo>
                  <a:lnTo>
                    <a:pt x="232410" y="490220"/>
                  </a:lnTo>
                  <a:lnTo>
                    <a:pt x="276860" y="499110"/>
                  </a:lnTo>
                  <a:lnTo>
                    <a:pt x="299720" y="501650"/>
                  </a:lnTo>
                  <a:lnTo>
                    <a:pt x="321310" y="504190"/>
                  </a:lnTo>
                  <a:lnTo>
                    <a:pt x="342900" y="505460"/>
                  </a:lnTo>
                  <a:lnTo>
                    <a:pt x="386080" y="506730"/>
                  </a:lnTo>
                  <a:lnTo>
                    <a:pt x="406400" y="506730"/>
                  </a:lnTo>
                  <a:lnTo>
                    <a:pt x="427990" y="504190"/>
                  </a:lnTo>
                  <a:lnTo>
                    <a:pt x="449580" y="500380"/>
                  </a:lnTo>
                  <a:lnTo>
                    <a:pt x="471170" y="494030"/>
                  </a:lnTo>
                  <a:lnTo>
                    <a:pt x="491490" y="490220"/>
                  </a:lnTo>
                  <a:lnTo>
                    <a:pt x="513080" y="487680"/>
                  </a:lnTo>
                  <a:lnTo>
                    <a:pt x="534670" y="486410"/>
                  </a:lnTo>
                  <a:lnTo>
                    <a:pt x="554990" y="482600"/>
                  </a:lnTo>
                  <a:lnTo>
                    <a:pt x="576580" y="476250"/>
                  </a:lnTo>
                  <a:lnTo>
                    <a:pt x="598170" y="469900"/>
                  </a:lnTo>
                  <a:lnTo>
                    <a:pt x="617220" y="463550"/>
                  </a:lnTo>
                  <a:lnTo>
                    <a:pt x="636270" y="455930"/>
                  </a:lnTo>
                  <a:lnTo>
                    <a:pt x="654050" y="447040"/>
                  </a:lnTo>
                  <a:lnTo>
                    <a:pt x="670560" y="438150"/>
                  </a:lnTo>
                  <a:lnTo>
                    <a:pt x="685800" y="427990"/>
                  </a:lnTo>
                  <a:lnTo>
                    <a:pt x="699770" y="416560"/>
                  </a:lnTo>
                  <a:lnTo>
                    <a:pt x="713740" y="406400"/>
                  </a:lnTo>
                  <a:lnTo>
                    <a:pt x="740410" y="387350"/>
                  </a:lnTo>
                  <a:lnTo>
                    <a:pt x="750570" y="375920"/>
                  </a:lnTo>
                  <a:lnTo>
                    <a:pt x="759460" y="365760"/>
                  </a:lnTo>
                  <a:lnTo>
                    <a:pt x="765810" y="353060"/>
                  </a:lnTo>
                  <a:lnTo>
                    <a:pt x="781050" y="328930"/>
                  </a:lnTo>
                  <a:lnTo>
                    <a:pt x="788670" y="317500"/>
                  </a:lnTo>
                  <a:lnTo>
                    <a:pt x="796290" y="303530"/>
                  </a:lnTo>
                  <a:lnTo>
                    <a:pt x="801370" y="288290"/>
                  </a:lnTo>
                  <a:lnTo>
                    <a:pt x="807720" y="273050"/>
                  </a:lnTo>
                  <a:lnTo>
                    <a:pt x="808990" y="257810"/>
                  </a:lnTo>
                  <a:lnTo>
                    <a:pt x="808990" y="243840"/>
                  </a:lnTo>
                  <a:lnTo>
                    <a:pt x="807720" y="229870"/>
                  </a:lnTo>
                  <a:lnTo>
                    <a:pt x="805180" y="218440"/>
                  </a:lnTo>
                  <a:lnTo>
                    <a:pt x="802640" y="208280"/>
                  </a:lnTo>
                  <a:lnTo>
                    <a:pt x="798830" y="198120"/>
                  </a:lnTo>
                  <a:lnTo>
                    <a:pt x="793750" y="186690"/>
                  </a:lnTo>
                  <a:lnTo>
                    <a:pt x="787400" y="175260"/>
                  </a:lnTo>
                  <a:lnTo>
                    <a:pt x="781050" y="163830"/>
                  </a:lnTo>
                  <a:lnTo>
                    <a:pt x="773430" y="152400"/>
                  </a:lnTo>
                  <a:lnTo>
                    <a:pt x="765810" y="142240"/>
                  </a:lnTo>
                  <a:lnTo>
                    <a:pt x="716280" y="10160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Freeform 5"/>
            <p:cNvSpPr/>
            <p:nvPr/>
          </p:nvSpPr>
          <p:spPr>
            <a:xfrm>
              <a:off x="952500" y="2552700"/>
              <a:ext cx="165101" cy="1193801"/>
            </a:xfrm>
            <a:custGeom>
              <a:avLst/>
              <a:gdLst/>
              <a:ahLst/>
              <a:cxnLst/>
              <a:rect l="0" t="0" r="0" b="0"/>
              <a:pathLst>
                <a:path w="165101" h="1193801">
                  <a:moveTo>
                    <a:pt x="165100" y="0"/>
                  </a:moveTo>
                  <a:lnTo>
                    <a:pt x="158750" y="13970"/>
                  </a:lnTo>
                  <a:lnTo>
                    <a:pt x="153670" y="48260"/>
                  </a:lnTo>
                  <a:lnTo>
                    <a:pt x="149860" y="71120"/>
                  </a:lnTo>
                  <a:lnTo>
                    <a:pt x="146050" y="81280"/>
                  </a:lnTo>
                  <a:lnTo>
                    <a:pt x="142240" y="107950"/>
                  </a:lnTo>
                  <a:lnTo>
                    <a:pt x="139700" y="139700"/>
                  </a:lnTo>
                  <a:lnTo>
                    <a:pt x="137160" y="157480"/>
                  </a:lnTo>
                  <a:lnTo>
                    <a:pt x="133350" y="177800"/>
                  </a:lnTo>
                  <a:lnTo>
                    <a:pt x="130810" y="196850"/>
                  </a:lnTo>
                  <a:lnTo>
                    <a:pt x="129540" y="217170"/>
                  </a:lnTo>
                  <a:lnTo>
                    <a:pt x="129540" y="238760"/>
                  </a:lnTo>
                  <a:lnTo>
                    <a:pt x="125730" y="257810"/>
                  </a:lnTo>
                  <a:lnTo>
                    <a:pt x="120650" y="275590"/>
                  </a:lnTo>
                  <a:lnTo>
                    <a:pt x="114300" y="294640"/>
                  </a:lnTo>
                  <a:lnTo>
                    <a:pt x="110490" y="313690"/>
                  </a:lnTo>
                  <a:lnTo>
                    <a:pt x="106680" y="332740"/>
                  </a:lnTo>
                  <a:lnTo>
                    <a:pt x="105410" y="353060"/>
                  </a:lnTo>
                  <a:lnTo>
                    <a:pt x="102870" y="374650"/>
                  </a:lnTo>
                  <a:lnTo>
                    <a:pt x="96520" y="421640"/>
                  </a:lnTo>
                  <a:lnTo>
                    <a:pt x="83820" y="496570"/>
                  </a:lnTo>
                  <a:lnTo>
                    <a:pt x="81280" y="523240"/>
                  </a:lnTo>
                  <a:lnTo>
                    <a:pt x="80010" y="549910"/>
                  </a:lnTo>
                  <a:lnTo>
                    <a:pt x="78740" y="579120"/>
                  </a:lnTo>
                  <a:lnTo>
                    <a:pt x="74930" y="604520"/>
                  </a:lnTo>
                  <a:lnTo>
                    <a:pt x="69850" y="628650"/>
                  </a:lnTo>
                  <a:lnTo>
                    <a:pt x="63500" y="651510"/>
                  </a:lnTo>
                  <a:lnTo>
                    <a:pt x="58420" y="675640"/>
                  </a:lnTo>
                  <a:lnTo>
                    <a:pt x="52070" y="699770"/>
                  </a:lnTo>
                  <a:lnTo>
                    <a:pt x="43180" y="750570"/>
                  </a:lnTo>
                  <a:lnTo>
                    <a:pt x="34290" y="800100"/>
                  </a:lnTo>
                  <a:lnTo>
                    <a:pt x="31750" y="824230"/>
                  </a:lnTo>
                  <a:lnTo>
                    <a:pt x="29210" y="847090"/>
                  </a:lnTo>
                  <a:lnTo>
                    <a:pt x="27940" y="869950"/>
                  </a:lnTo>
                  <a:lnTo>
                    <a:pt x="25400" y="890270"/>
                  </a:lnTo>
                  <a:lnTo>
                    <a:pt x="22860" y="909320"/>
                  </a:lnTo>
                  <a:lnTo>
                    <a:pt x="19050" y="928370"/>
                  </a:lnTo>
                  <a:lnTo>
                    <a:pt x="15240" y="963930"/>
                  </a:lnTo>
                  <a:lnTo>
                    <a:pt x="13970" y="999490"/>
                  </a:lnTo>
                  <a:lnTo>
                    <a:pt x="12700" y="1038860"/>
                  </a:lnTo>
                  <a:lnTo>
                    <a:pt x="8890" y="1073150"/>
                  </a:lnTo>
                  <a:lnTo>
                    <a:pt x="3810" y="1102360"/>
                  </a:lnTo>
                  <a:lnTo>
                    <a:pt x="1270" y="1129030"/>
                  </a:lnTo>
                  <a:lnTo>
                    <a:pt x="1270" y="1155700"/>
                  </a:lnTo>
                  <a:lnTo>
                    <a:pt x="0" y="119380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Freeform 6"/>
            <p:cNvSpPr/>
            <p:nvPr/>
          </p:nvSpPr>
          <p:spPr>
            <a:xfrm>
              <a:off x="1676400" y="2705100"/>
              <a:ext cx="165101" cy="1143001"/>
            </a:xfrm>
            <a:custGeom>
              <a:avLst/>
              <a:gdLst/>
              <a:ahLst/>
              <a:cxnLst/>
              <a:rect l="0" t="0" r="0" b="0"/>
              <a:pathLst>
                <a:path w="165101" h="1143001">
                  <a:moveTo>
                    <a:pt x="165100" y="0"/>
                  </a:moveTo>
                  <a:lnTo>
                    <a:pt x="165100" y="262890"/>
                  </a:lnTo>
                  <a:lnTo>
                    <a:pt x="162560" y="284480"/>
                  </a:lnTo>
                  <a:lnTo>
                    <a:pt x="157480" y="304800"/>
                  </a:lnTo>
                  <a:lnTo>
                    <a:pt x="151130" y="326390"/>
                  </a:lnTo>
                  <a:lnTo>
                    <a:pt x="146050" y="350520"/>
                  </a:lnTo>
                  <a:lnTo>
                    <a:pt x="140970" y="375920"/>
                  </a:lnTo>
                  <a:lnTo>
                    <a:pt x="135890" y="402590"/>
                  </a:lnTo>
                  <a:lnTo>
                    <a:pt x="130810" y="430530"/>
                  </a:lnTo>
                  <a:lnTo>
                    <a:pt x="123190" y="459740"/>
                  </a:lnTo>
                  <a:lnTo>
                    <a:pt x="116840" y="488950"/>
                  </a:lnTo>
                  <a:lnTo>
                    <a:pt x="111760" y="516890"/>
                  </a:lnTo>
                  <a:lnTo>
                    <a:pt x="107950" y="547370"/>
                  </a:lnTo>
                  <a:lnTo>
                    <a:pt x="105410" y="576580"/>
                  </a:lnTo>
                  <a:lnTo>
                    <a:pt x="101600" y="607060"/>
                  </a:lnTo>
                  <a:lnTo>
                    <a:pt x="96520" y="638810"/>
                  </a:lnTo>
                  <a:lnTo>
                    <a:pt x="88900" y="671830"/>
                  </a:lnTo>
                  <a:lnTo>
                    <a:pt x="82550" y="703580"/>
                  </a:lnTo>
                  <a:lnTo>
                    <a:pt x="66040" y="764540"/>
                  </a:lnTo>
                  <a:lnTo>
                    <a:pt x="59690" y="796290"/>
                  </a:lnTo>
                  <a:lnTo>
                    <a:pt x="54610" y="828040"/>
                  </a:lnTo>
                  <a:lnTo>
                    <a:pt x="43180" y="894080"/>
                  </a:lnTo>
                  <a:lnTo>
                    <a:pt x="34290" y="961390"/>
                  </a:lnTo>
                  <a:lnTo>
                    <a:pt x="29210" y="996950"/>
                  </a:lnTo>
                  <a:lnTo>
                    <a:pt x="0" y="114300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Freeform 7"/>
            <p:cNvSpPr/>
            <p:nvPr/>
          </p:nvSpPr>
          <p:spPr>
            <a:xfrm>
              <a:off x="2082800" y="3251200"/>
              <a:ext cx="203201" cy="1"/>
            </a:xfrm>
            <a:custGeom>
              <a:avLst/>
              <a:gdLst/>
              <a:ahLst/>
              <a:cxnLst/>
              <a:rect l="0" t="0" r="0" b="0"/>
              <a:pathLst>
                <a:path w="203201" h="1">
                  <a:moveTo>
                    <a:pt x="0" y="0"/>
                  </a:moveTo>
                  <a:lnTo>
                    <a:pt x="203200" y="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Freeform 8"/>
            <p:cNvSpPr/>
            <p:nvPr/>
          </p:nvSpPr>
          <p:spPr>
            <a:xfrm>
              <a:off x="2501900" y="3073400"/>
              <a:ext cx="179071" cy="304801"/>
            </a:xfrm>
            <a:custGeom>
              <a:avLst/>
              <a:gdLst/>
              <a:ahLst/>
              <a:cxnLst/>
              <a:rect l="0" t="0" r="0" b="0"/>
              <a:pathLst>
                <a:path w="179071" h="304801">
                  <a:moveTo>
                    <a:pt x="114300" y="0"/>
                  </a:moveTo>
                  <a:lnTo>
                    <a:pt x="100330" y="0"/>
                  </a:lnTo>
                  <a:lnTo>
                    <a:pt x="95250" y="2540"/>
                  </a:lnTo>
                  <a:lnTo>
                    <a:pt x="90170" y="7620"/>
                  </a:lnTo>
                  <a:lnTo>
                    <a:pt x="85090" y="13970"/>
                  </a:lnTo>
                  <a:lnTo>
                    <a:pt x="81280" y="19050"/>
                  </a:lnTo>
                  <a:lnTo>
                    <a:pt x="76200" y="24130"/>
                  </a:lnTo>
                  <a:lnTo>
                    <a:pt x="72390" y="29210"/>
                  </a:lnTo>
                  <a:lnTo>
                    <a:pt x="67310" y="34290"/>
                  </a:lnTo>
                  <a:lnTo>
                    <a:pt x="63500" y="41910"/>
                  </a:lnTo>
                  <a:lnTo>
                    <a:pt x="59690" y="48260"/>
                  </a:lnTo>
                  <a:lnTo>
                    <a:pt x="53340" y="54610"/>
                  </a:lnTo>
                  <a:lnTo>
                    <a:pt x="46990" y="60960"/>
                  </a:lnTo>
                  <a:lnTo>
                    <a:pt x="39370" y="66040"/>
                  </a:lnTo>
                  <a:lnTo>
                    <a:pt x="33020" y="73660"/>
                  </a:lnTo>
                  <a:lnTo>
                    <a:pt x="27940" y="82550"/>
                  </a:lnTo>
                  <a:lnTo>
                    <a:pt x="22860" y="93980"/>
                  </a:lnTo>
                  <a:lnTo>
                    <a:pt x="19050" y="101600"/>
                  </a:lnTo>
                  <a:lnTo>
                    <a:pt x="17780" y="109220"/>
                  </a:lnTo>
                  <a:lnTo>
                    <a:pt x="15240" y="114300"/>
                  </a:lnTo>
                  <a:lnTo>
                    <a:pt x="12700" y="121920"/>
                  </a:lnTo>
                  <a:lnTo>
                    <a:pt x="10160" y="129540"/>
                  </a:lnTo>
                  <a:lnTo>
                    <a:pt x="6350" y="137160"/>
                  </a:lnTo>
                  <a:lnTo>
                    <a:pt x="5080" y="144780"/>
                  </a:lnTo>
                  <a:lnTo>
                    <a:pt x="2540" y="152400"/>
                  </a:lnTo>
                  <a:lnTo>
                    <a:pt x="2540" y="161290"/>
                  </a:lnTo>
                  <a:lnTo>
                    <a:pt x="1270" y="172720"/>
                  </a:lnTo>
                  <a:lnTo>
                    <a:pt x="0" y="199390"/>
                  </a:lnTo>
                  <a:lnTo>
                    <a:pt x="1270" y="210820"/>
                  </a:lnTo>
                  <a:lnTo>
                    <a:pt x="3810" y="219710"/>
                  </a:lnTo>
                  <a:lnTo>
                    <a:pt x="6350" y="227330"/>
                  </a:lnTo>
                  <a:lnTo>
                    <a:pt x="8890" y="234950"/>
                  </a:lnTo>
                  <a:lnTo>
                    <a:pt x="10160" y="242570"/>
                  </a:lnTo>
                  <a:lnTo>
                    <a:pt x="11430" y="250190"/>
                  </a:lnTo>
                  <a:lnTo>
                    <a:pt x="15240" y="259080"/>
                  </a:lnTo>
                  <a:lnTo>
                    <a:pt x="22860" y="266700"/>
                  </a:lnTo>
                  <a:lnTo>
                    <a:pt x="33020" y="275590"/>
                  </a:lnTo>
                  <a:lnTo>
                    <a:pt x="41910" y="281940"/>
                  </a:lnTo>
                  <a:lnTo>
                    <a:pt x="49530" y="288290"/>
                  </a:lnTo>
                  <a:lnTo>
                    <a:pt x="58420" y="293370"/>
                  </a:lnTo>
                  <a:lnTo>
                    <a:pt x="68580" y="297180"/>
                  </a:lnTo>
                  <a:lnTo>
                    <a:pt x="80010" y="299720"/>
                  </a:lnTo>
                  <a:lnTo>
                    <a:pt x="91440" y="300990"/>
                  </a:lnTo>
                  <a:lnTo>
                    <a:pt x="101600" y="302260"/>
                  </a:lnTo>
                  <a:lnTo>
                    <a:pt x="111760" y="303530"/>
                  </a:lnTo>
                  <a:lnTo>
                    <a:pt x="120650" y="303530"/>
                  </a:lnTo>
                  <a:lnTo>
                    <a:pt x="138430" y="304800"/>
                  </a:lnTo>
                  <a:lnTo>
                    <a:pt x="147320" y="304800"/>
                  </a:lnTo>
                  <a:lnTo>
                    <a:pt x="156210" y="303530"/>
                  </a:lnTo>
                  <a:lnTo>
                    <a:pt x="165100" y="300990"/>
                  </a:lnTo>
                  <a:lnTo>
                    <a:pt x="173990" y="298450"/>
                  </a:lnTo>
                  <a:lnTo>
                    <a:pt x="177800" y="293370"/>
                  </a:lnTo>
                  <a:lnTo>
                    <a:pt x="179070" y="287020"/>
                  </a:lnTo>
                  <a:lnTo>
                    <a:pt x="179070" y="280670"/>
                  </a:lnTo>
                  <a:lnTo>
                    <a:pt x="176530" y="273050"/>
                  </a:lnTo>
                  <a:lnTo>
                    <a:pt x="173990" y="265430"/>
                  </a:lnTo>
                  <a:lnTo>
                    <a:pt x="171450" y="257810"/>
                  </a:lnTo>
                  <a:lnTo>
                    <a:pt x="166370" y="251460"/>
                  </a:lnTo>
                  <a:lnTo>
                    <a:pt x="160020" y="248920"/>
                  </a:lnTo>
                  <a:lnTo>
                    <a:pt x="153670" y="246380"/>
                  </a:lnTo>
                  <a:lnTo>
                    <a:pt x="143510" y="243840"/>
                  </a:lnTo>
                  <a:lnTo>
                    <a:pt x="130810" y="243840"/>
                  </a:lnTo>
                  <a:lnTo>
                    <a:pt x="116840" y="242570"/>
                  </a:lnTo>
                  <a:lnTo>
                    <a:pt x="106680" y="243840"/>
                  </a:lnTo>
                  <a:lnTo>
                    <a:pt x="97790" y="245110"/>
                  </a:lnTo>
                  <a:lnTo>
                    <a:pt x="76200" y="25400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Freeform 9"/>
            <p:cNvSpPr/>
            <p:nvPr/>
          </p:nvSpPr>
          <p:spPr>
            <a:xfrm>
              <a:off x="1219200" y="3505200"/>
              <a:ext cx="304801" cy="368301"/>
            </a:xfrm>
            <a:custGeom>
              <a:avLst/>
              <a:gdLst/>
              <a:ahLst/>
              <a:cxnLst/>
              <a:rect l="0" t="0" r="0" b="0"/>
              <a:pathLst>
                <a:path w="304801" h="368301">
                  <a:moveTo>
                    <a:pt x="304800" y="0"/>
                  </a:moveTo>
                  <a:lnTo>
                    <a:pt x="290830" y="6350"/>
                  </a:lnTo>
                  <a:lnTo>
                    <a:pt x="285750" y="12700"/>
                  </a:lnTo>
                  <a:lnTo>
                    <a:pt x="280670" y="21590"/>
                  </a:lnTo>
                  <a:lnTo>
                    <a:pt x="250190" y="83820"/>
                  </a:lnTo>
                  <a:lnTo>
                    <a:pt x="243840" y="92710"/>
                  </a:lnTo>
                  <a:lnTo>
                    <a:pt x="237490" y="101600"/>
                  </a:lnTo>
                  <a:lnTo>
                    <a:pt x="229870" y="110490"/>
                  </a:lnTo>
                  <a:lnTo>
                    <a:pt x="223520" y="116840"/>
                  </a:lnTo>
                  <a:lnTo>
                    <a:pt x="213360" y="128270"/>
                  </a:lnTo>
                  <a:lnTo>
                    <a:pt x="208280" y="134620"/>
                  </a:lnTo>
                  <a:lnTo>
                    <a:pt x="204470" y="142240"/>
                  </a:lnTo>
                  <a:lnTo>
                    <a:pt x="199390" y="149860"/>
                  </a:lnTo>
                  <a:lnTo>
                    <a:pt x="193040" y="156210"/>
                  </a:lnTo>
                  <a:lnTo>
                    <a:pt x="186690" y="162560"/>
                  </a:lnTo>
                  <a:lnTo>
                    <a:pt x="179070" y="167640"/>
                  </a:lnTo>
                  <a:lnTo>
                    <a:pt x="173990" y="173990"/>
                  </a:lnTo>
                  <a:lnTo>
                    <a:pt x="167640" y="180340"/>
                  </a:lnTo>
                  <a:lnTo>
                    <a:pt x="162560" y="187960"/>
                  </a:lnTo>
                  <a:lnTo>
                    <a:pt x="156210" y="195580"/>
                  </a:lnTo>
                  <a:lnTo>
                    <a:pt x="149860" y="204470"/>
                  </a:lnTo>
                  <a:lnTo>
                    <a:pt x="135890" y="219710"/>
                  </a:lnTo>
                  <a:lnTo>
                    <a:pt x="124460" y="229870"/>
                  </a:lnTo>
                  <a:lnTo>
                    <a:pt x="104140" y="251460"/>
                  </a:lnTo>
                  <a:lnTo>
                    <a:pt x="97790" y="259080"/>
                  </a:lnTo>
                  <a:lnTo>
                    <a:pt x="91440" y="267970"/>
                  </a:lnTo>
                  <a:lnTo>
                    <a:pt x="86360" y="275590"/>
                  </a:lnTo>
                  <a:lnTo>
                    <a:pt x="81280" y="283210"/>
                  </a:lnTo>
                  <a:lnTo>
                    <a:pt x="72390" y="293370"/>
                  </a:lnTo>
                  <a:lnTo>
                    <a:pt x="63500" y="303530"/>
                  </a:lnTo>
                  <a:lnTo>
                    <a:pt x="59690" y="308610"/>
                  </a:lnTo>
                  <a:lnTo>
                    <a:pt x="53340" y="316230"/>
                  </a:lnTo>
                  <a:lnTo>
                    <a:pt x="46990" y="325120"/>
                  </a:lnTo>
                  <a:lnTo>
                    <a:pt x="39370" y="335280"/>
                  </a:lnTo>
                  <a:lnTo>
                    <a:pt x="33020" y="342900"/>
                  </a:lnTo>
                  <a:lnTo>
                    <a:pt x="27940" y="350520"/>
                  </a:lnTo>
                  <a:lnTo>
                    <a:pt x="0" y="36830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17" name="Group 16"/>
          <p:cNvGrpSpPr/>
          <p:nvPr/>
        </p:nvGrpSpPr>
        <p:grpSpPr>
          <a:xfrm>
            <a:off x="482600" y="4546600"/>
            <a:ext cx="787401" cy="355601"/>
            <a:chOff x="482600" y="4546600"/>
            <a:chExt cx="787401" cy="355601"/>
          </a:xfrm>
        </p:grpSpPr>
        <p:sp>
          <p:nvSpPr>
            <p:cNvPr id="12" name="Freeform 11"/>
            <p:cNvSpPr/>
            <p:nvPr/>
          </p:nvSpPr>
          <p:spPr>
            <a:xfrm>
              <a:off x="533400" y="4546600"/>
              <a:ext cx="76201" cy="355601"/>
            </a:xfrm>
            <a:custGeom>
              <a:avLst/>
              <a:gdLst/>
              <a:ahLst/>
              <a:cxnLst/>
              <a:rect l="0" t="0" r="0" b="0"/>
              <a:pathLst>
                <a:path w="76201" h="355601">
                  <a:moveTo>
                    <a:pt x="76200" y="0"/>
                  </a:moveTo>
                  <a:lnTo>
                    <a:pt x="69850" y="13970"/>
                  </a:lnTo>
                  <a:lnTo>
                    <a:pt x="67310" y="21590"/>
                  </a:lnTo>
                  <a:lnTo>
                    <a:pt x="66040" y="31750"/>
                  </a:lnTo>
                  <a:lnTo>
                    <a:pt x="64770" y="41910"/>
                  </a:lnTo>
                  <a:lnTo>
                    <a:pt x="63500" y="50800"/>
                  </a:lnTo>
                  <a:lnTo>
                    <a:pt x="60960" y="57150"/>
                  </a:lnTo>
                  <a:lnTo>
                    <a:pt x="57150" y="63500"/>
                  </a:lnTo>
                  <a:lnTo>
                    <a:pt x="53340" y="72390"/>
                  </a:lnTo>
                  <a:lnTo>
                    <a:pt x="49530" y="82550"/>
                  </a:lnTo>
                  <a:lnTo>
                    <a:pt x="45720" y="92710"/>
                  </a:lnTo>
                  <a:lnTo>
                    <a:pt x="43180" y="102870"/>
                  </a:lnTo>
                  <a:lnTo>
                    <a:pt x="41910" y="111760"/>
                  </a:lnTo>
                  <a:lnTo>
                    <a:pt x="40640" y="121920"/>
                  </a:lnTo>
                  <a:lnTo>
                    <a:pt x="38100" y="132080"/>
                  </a:lnTo>
                  <a:lnTo>
                    <a:pt x="35560" y="142240"/>
                  </a:lnTo>
                  <a:lnTo>
                    <a:pt x="31750" y="154940"/>
                  </a:lnTo>
                  <a:lnTo>
                    <a:pt x="29210" y="165100"/>
                  </a:lnTo>
                  <a:lnTo>
                    <a:pt x="27940" y="175260"/>
                  </a:lnTo>
                  <a:lnTo>
                    <a:pt x="27940" y="184150"/>
                  </a:lnTo>
                  <a:lnTo>
                    <a:pt x="25400" y="194310"/>
                  </a:lnTo>
                  <a:lnTo>
                    <a:pt x="22860" y="205740"/>
                  </a:lnTo>
                  <a:lnTo>
                    <a:pt x="19050" y="218440"/>
                  </a:lnTo>
                  <a:lnTo>
                    <a:pt x="16510" y="228600"/>
                  </a:lnTo>
                  <a:lnTo>
                    <a:pt x="15240" y="238760"/>
                  </a:lnTo>
                  <a:lnTo>
                    <a:pt x="15240" y="247650"/>
                  </a:lnTo>
                  <a:lnTo>
                    <a:pt x="12700" y="257810"/>
                  </a:lnTo>
                  <a:lnTo>
                    <a:pt x="10160" y="269240"/>
                  </a:lnTo>
                  <a:lnTo>
                    <a:pt x="6350" y="281940"/>
                  </a:lnTo>
                  <a:lnTo>
                    <a:pt x="3810" y="293370"/>
                  </a:lnTo>
                  <a:lnTo>
                    <a:pt x="2540" y="306070"/>
                  </a:lnTo>
                  <a:lnTo>
                    <a:pt x="0" y="35560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Freeform 12"/>
            <p:cNvSpPr/>
            <p:nvPr/>
          </p:nvSpPr>
          <p:spPr>
            <a:xfrm>
              <a:off x="482600" y="4559300"/>
              <a:ext cx="254001" cy="302261"/>
            </a:xfrm>
            <a:custGeom>
              <a:avLst/>
              <a:gdLst/>
              <a:ahLst/>
              <a:cxnLst/>
              <a:rect l="0" t="0" r="0" b="0"/>
              <a:pathLst>
                <a:path w="254001" h="302261">
                  <a:moveTo>
                    <a:pt x="101600" y="0"/>
                  </a:moveTo>
                  <a:lnTo>
                    <a:pt x="115570" y="0"/>
                  </a:lnTo>
                  <a:lnTo>
                    <a:pt x="123190" y="2540"/>
                  </a:lnTo>
                  <a:lnTo>
                    <a:pt x="133350" y="7620"/>
                  </a:lnTo>
                  <a:lnTo>
                    <a:pt x="153670" y="19050"/>
                  </a:lnTo>
                  <a:lnTo>
                    <a:pt x="172720" y="29210"/>
                  </a:lnTo>
                  <a:lnTo>
                    <a:pt x="180340" y="33020"/>
                  </a:lnTo>
                  <a:lnTo>
                    <a:pt x="186690" y="38100"/>
                  </a:lnTo>
                  <a:lnTo>
                    <a:pt x="191770" y="41910"/>
                  </a:lnTo>
                  <a:lnTo>
                    <a:pt x="198120" y="48260"/>
                  </a:lnTo>
                  <a:lnTo>
                    <a:pt x="205740" y="54610"/>
                  </a:lnTo>
                  <a:lnTo>
                    <a:pt x="213360" y="62230"/>
                  </a:lnTo>
                  <a:lnTo>
                    <a:pt x="219710" y="69850"/>
                  </a:lnTo>
                  <a:lnTo>
                    <a:pt x="226060" y="77470"/>
                  </a:lnTo>
                  <a:lnTo>
                    <a:pt x="231140" y="85090"/>
                  </a:lnTo>
                  <a:lnTo>
                    <a:pt x="236220" y="93980"/>
                  </a:lnTo>
                  <a:lnTo>
                    <a:pt x="240030" y="101600"/>
                  </a:lnTo>
                  <a:lnTo>
                    <a:pt x="245110" y="110490"/>
                  </a:lnTo>
                  <a:lnTo>
                    <a:pt x="247650" y="118110"/>
                  </a:lnTo>
                  <a:lnTo>
                    <a:pt x="250190" y="127000"/>
                  </a:lnTo>
                  <a:lnTo>
                    <a:pt x="251460" y="135890"/>
                  </a:lnTo>
                  <a:lnTo>
                    <a:pt x="252730" y="144780"/>
                  </a:lnTo>
                  <a:lnTo>
                    <a:pt x="252730" y="156210"/>
                  </a:lnTo>
                  <a:lnTo>
                    <a:pt x="254000" y="177800"/>
                  </a:lnTo>
                  <a:lnTo>
                    <a:pt x="254000" y="196850"/>
                  </a:lnTo>
                  <a:lnTo>
                    <a:pt x="252730" y="205740"/>
                  </a:lnTo>
                  <a:lnTo>
                    <a:pt x="250190" y="214630"/>
                  </a:lnTo>
                  <a:lnTo>
                    <a:pt x="247650" y="223520"/>
                  </a:lnTo>
                  <a:lnTo>
                    <a:pt x="242570" y="231140"/>
                  </a:lnTo>
                  <a:lnTo>
                    <a:pt x="236220" y="237490"/>
                  </a:lnTo>
                  <a:lnTo>
                    <a:pt x="229870" y="242570"/>
                  </a:lnTo>
                  <a:lnTo>
                    <a:pt x="222250" y="247650"/>
                  </a:lnTo>
                  <a:lnTo>
                    <a:pt x="214630" y="252730"/>
                  </a:lnTo>
                  <a:lnTo>
                    <a:pt x="207010" y="257810"/>
                  </a:lnTo>
                  <a:lnTo>
                    <a:pt x="198120" y="262890"/>
                  </a:lnTo>
                  <a:lnTo>
                    <a:pt x="190500" y="270510"/>
                  </a:lnTo>
                  <a:lnTo>
                    <a:pt x="181610" y="276860"/>
                  </a:lnTo>
                  <a:lnTo>
                    <a:pt x="170180" y="283210"/>
                  </a:lnTo>
                  <a:lnTo>
                    <a:pt x="157480" y="289560"/>
                  </a:lnTo>
                  <a:lnTo>
                    <a:pt x="143510" y="294640"/>
                  </a:lnTo>
                  <a:lnTo>
                    <a:pt x="128270" y="298450"/>
                  </a:lnTo>
                  <a:lnTo>
                    <a:pt x="111760" y="299720"/>
                  </a:lnTo>
                  <a:lnTo>
                    <a:pt x="95250" y="302260"/>
                  </a:lnTo>
                  <a:lnTo>
                    <a:pt x="80010" y="300990"/>
                  </a:lnTo>
                  <a:lnTo>
                    <a:pt x="62230" y="299720"/>
                  </a:lnTo>
                  <a:lnTo>
                    <a:pt x="0" y="29210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Freeform 13"/>
            <p:cNvSpPr/>
            <p:nvPr/>
          </p:nvSpPr>
          <p:spPr>
            <a:xfrm>
              <a:off x="850900" y="4635500"/>
              <a:ext cx="114301" cy="12701"/>
            </a:xfrm>
            <a:custGeom>
              <a:avLst/>
              <a:gdLst/>
              <a:ahLst/>
              <a:cxnLst/>
              <a:rect l="0" t="0" r="0" b="0"/>
              <a:pathLst>
                <a:path w="114301" h="12701">
                  <a:moveTo>
                    <a:pt x="0" y="0"/>
                  </a:moveTo>
                  <a:lnTo>
                    <a:pt x="13970" y="6350"/>
                  </a:lnTo>
                  <a:lnTo>
                    <a:pt x="21590" y="8890"/>
                  </a:lnTo>
                  <a:lnTo>
                    <a:pt x="31750" y="10160"/>
                  </a:lnTo>
                  <a:lnTo>
                    <a:pt x="41910" y="11430"/>
                  </a:lnTo>
                  <a:lnTo>
                    <a:pt x="53340" y="11430"/>
                  </a:lnTo>
                  <a:lnTo>
                    <a:pt x="64770" y="11430"/>
                  </a:lnTo>
                  <a:lnTo>
                    <a:pt x="114300" y="1270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Freeform 14"/>
            <p:cNvSpPr/>
            <p:nvPr/>
          </p:nvSpPr>
          <p:spPr>
            <a:xfrm>
              <a:off x="825500" y="4775200"/>
              <a:ext cx="127001" cy="12701"/>
            </a:xfrm>
            <a:custGeom>
              <a:avLst/>
              <a:gdLst/>
              <a:ahLst/>
              <a:cxnLst/>
              <a:rect l="0" t="0" r="0" b="0"/>
              <a:pathLst>
                <a:path w="127001" h="12701">
                  <a:moveTo>
                    <a:pt x="0" y="12700"/>
                  </a:moveTo>
                  <a:lnTo>
                    <a:pt x="13970" y="12700"/>
                  </a:lnTo>
                  <a:lnTo>
                    <a:pt x="20320" y="11430"/>
                  </a:lnTo>
                  <a:lnTo>
                    <a:pt x="27940" y="8890"/>
                  </a:lnTo>
                  <a:lnTo>
                    <a:pt x="35560" y="6350"/>
                  </a:lnTo>
                  <a:lnTo>
                    <a:pt x="44450" y="3810"/>
                  </a:lnTo>
                  <a:lnTo>
                    <a:pt x="54610" y="2540"/>
                  </a:lnTo>
                  <a:lnTo>
                    <a:pt x="66040" y="1270"/>
                  </a:lnTo>
                  <a:lnTo>
                    <a:pt x="78740" y="1270"/>
                  </a:lnTo>
                  <a:lnTo>
                    <a:pt x="127000" y="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Freeform 15"/>
            <p:cNvSpPr/>
            <p:nvPr/>
          </p:nvSpPr>
          <p:spPr>
            <a:xfrm>
              <a:off x="1088390" y="4597400"/>
              <a:ext cx="181611" cy="228601"/>
            </a:xfrm>
            <a:custGeom>
              <a:avLst/>
              <a:gdLst/>
              <a:ahLst/>
              <a:cxnLst/>
              <a:rect l="0" t="0" r="0" b="0"/>
              <a:pathLst>
                <a:path w="181611" h="228601">
                  <a:moveTo>
                    <a:pt x="29210" y="0"/>
                  </a:moveTo>
                  <a:lnTo>
                    <a:pt x="49530" y="0"/>
                  </a:lnTo>
                  <a:lnTo>
                    <a:pt x="59690" y="1270"/>
                  </a:lnTo>
                  <a:lnTo>
                    <a:pt x="71120" y="3810"/>
                  </a:lnTo>
                  <a:lnTo>
                    <a:pt x="82550" y="6350"/>
                  </a:lnTo>
                  <a:lnTo>
                    <a:pt x="92710" y="10160"/>
                  </a:lnTo>
                  <a:lnTo>
                    <a:pt x="102870" y="13970"/>
                  </a:lnTo>
                  <a:lnTo>
                    <a:pt x="111760" y="17780"/>
                  </a:lnTo>
                  <a:lnTo>
                    <a:pt x="118110" y="24130"/>
                  </a:lnTo>
                  <a:lnTo>
                    <a:pt x="121920" y="33020"/>
                  </a:lnTo>
                  <a:lnTo>
                    <a:pt x="125730" y="43180"/>
                  </a:lnTo>
                  <a:lnTo>
                    <a:pt x="124460" y="53340"/>
                  </a:lnTo>
                  <a:lnTo>
                    <a:pt x="120650" y="62230"/>
                  </a:lnTo>
                  <a:lnTo>
                    <a:pt x="115570" y="71120"/>
                  </a:lnTo>
                  <a:lnTo>
                    <a:pt x="106680" y="88900"/>
                  </a:lnTo>
                  <a:lnTo>
                    <a:pt x="101600" y="96520"/>
                  </a:lnTo>
                  <a:lnTo>
                    <a:pt x="97790" y="104140"/>
                  </a:lnTo>
                  <a:lnTo>
                    <a:pt x="92710" y="110490"/>
                  </a:lnTo>
                  <a:lnTo>
                    <a:pt x="88900" y="115570"/>
                  </a:lnTo>
                  <a:lnTo>
                    <a:pt x="82550" y="120650"/>
                  </a:lnTo>
                  <a:lnTo>
                    <a:pt x="76200" y="125730"/>
                  </a:lnTo>
                  <a:lnTo>
                    <a:pt x="68580" y="130810"/>
                  </a:lnTo>
                  <a:lnTo>
                    <a:pt x="60960" y="134620"/>
                  </a:lnTo>
                  <a:lnTo>
                    <a:pt x="53340" y="139700"/>
                  </a:lnTo>
                  <a:lnTo>
                    <a:pt x="45720" y="143510"/>
                  </a:lnTo>
                  <a:lnTo>
                    <a:pt x="38100" y="149860"/>
                  </a:lnTo>
                  <a:lnTo>
                    <a:pt x="33020" y="156210"/>
                  </a:lnTo>
                  <a:lnTo>
                    <a:pt x="26670" y="163830"/>
                  </a:lnTo>
                  <a:lnTo>
                    <a:pt x="22860" y="170180"/>
                  </a:lnTo>
                  <a:lnTo>
                    <a:pt x="17780" y="175260"/>
                  </a:lnTo>
                  <a:lnTo>
                    <a:pt x="12700" y="180340"/>
                  </a:lnTo>
                  <a:lnTo>
                    <a:pt x="3810" y="189230"/>
                  </a:lnTo>
                  <a:lnTo>
                    <a:pt x="0" y="194310"/>
                  </a:lnTo>
                  <a:lnTo>
                    <a:pt x="2540" y="198120"/>
                  </a:lnTo>
                  <a:lnTo>
                    <a:pt x="10160" y="203200"/>
                  </a:lnTo>
                  <a:lnTo>
                    <a:pt x="20320" y="207010"/>
                  </a:lnTo>
                  <a:lnTo>
                    <a:pt x="31750" y="209550"/>
                  </a:lnTo>
                  <a:lnTo>
                    <a:pt x="43180" y="212090"/>
                  </a:lnTo>
                  <a:lnTo>
                    <a:pt x="55880" y="213360"/>
                  </a:lnTo>
                  <a:lnTo>
                    <a:pt x="69850" y="214630"/>
                  </a:lnTo>
                  <a:lnTo>
                    <a:pt x="100330" y="214630"/>
                  </a:lnTo>
                  <a:lnTo>
                    <a:pt x="115570" y="217170"/>
                  </a:lnTo>
                  <a:lnTo>
                    <a:pt x="132080" y="219710"/>
                  </a:lnTo>
                  <a:lnTo>
                    <a:pt x="181610" y="22860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21" name="Group 20"/>
          <p:cNvGrpSpPr/>
          <p:nvPr/>
        </p:nvGrpSpPr>
        <p:grpSpPr>
          <a:xfrm>
            <a:off x="2755900" y="3200400"/>
            <a:ext cx="203201" cy="165101"/>
            <a:chOff x="2755900" y="3200400"/>
            <a:chExt cx="203201" cy="165101"/>
          </a:xfrm>
        </p:grpSpPr>
        <p:sp>
          <p:nvSpPr>
            <p:cNvPr id="18" name="Freeform 17"/>
            <p:cNvSpPr/>
            <p:nvPr/>
          </p:nvSpPr>
          <p:spPr>
            <a:xfrm>
              <a:off x="2755900" y="3276600"/>
              <a:ext cx="12701" cy="88901"/>
            </a:xfrm>
            <a:custGeom>
              <a:avLst/>
              <a:gdLst/>
              <a:ahLst/>
              <a:cxnLst/>
              <a:rect l="0" t="0" r="0" b="0"/>
              <a:pathLst>
                <a:path w="12701" h="88901">
                  <a:moveTo>
                    <a:pt x="0" y="0"/>
                  </a:moveTo>
                  <a:lnTo>
                    <a:pt x="6350" y="13970"/>
                  </a:lnTo>
                  <a:lnTo>
                    <a:pt x="8890" y="20320"/>
                  </a:lnTo>
                  <a:lnTo>
                    <a:pt x="10160" y="27940"/>
                  </a:lnTo>
                  <a:lnTo>
                    <a:pt x="11430" y="35560"/>
                  </a:lnTo>
                  <a:lnTo>
                    <a:pt x="11430" y="44450"/>
                  </a:lnTo>
                  <a:lnTo>
                    <a:pt x="12700" y="8890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Freeform 18"/>
            <p:cNvSpPr/>
            <p:nvPr/>
          </p:nvSpPr>
          <p:spPr>
            <a:xfrm>
              <a:off x="2832100" y="3200400"/>
              <a:ext cx="12701" cy="12701"/>
            </a:xfrm>
            <a:custGeom>
              <a:avLst/>
              <a:gdLst/>
              <a:ahLst/>
              <a:cxnLst/>
              <a:rect l="0" t="0" r="0" b="0"/>
              <a:pathLst>
                <a:path w="12701" h="12701">
                  <a:moveTo>
                    <a:pt x="0" y="0"/>
                  </a:moveTo>
                  <a:lnTo>
                    <a:pt x="12700" y="1270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Freeform 19"/>
            <p:cNvSpPr/>
            <p:nvPr/>
          </p:nvSpPr>
          <p:spPr>
            <a:xfrm>
              <a:off x="2832100" y="3221990"/>
              <a:ext cx="127001" cy="92711"/>
            </a:xfrm>
            <a:custGeom>
              <a:avLst/>
              <a:gdLst/>
              <a:ahLst/>
              <a:cxnLst/>
              <a:rect l="0" t="0" r="0" b="0"/>
              <a:pathLst>
                <a:path w="127001" h="92711">
                  <a:moveTo>
                    <a:pt x="0" y="92710"/>
                  </a:moveTo>
                  <a:lnTo>
                    <a:pt x="0" y="78740"/>
                  </a:lnTo>
                  <a:lnTo>
                    <a:pt x="1270" y="72390"/>
                  </a:lnTo>
                  <a:lnTo>
                    <a:pt x="3810" y="64770"/>
                  </a:lnTo>
                  <a:lnTo>
                    <a:pt x="6350" y="57150"/>
                  </a:lnTo>
                  <a:lnTo>
                    <a:pt x="11430" y="50800"/>
                  </a:lnTo>
                  <a:lnTo>
                    <a:pt x="17780" y="44450"/>
                  </a:lnTo>
                  <a:lnTo>
                    <a:pt x="24130" y="39370"/>
                  </a:lnTo>
                  <a:lnTo>
                    <a:pt x="30480" y="33020"/>
                  </a:lnTo>
                  <a:lnTo>
                    <a:pt x="35560" y="26670"/>
                  </a:lnTo>
                  <a:lnTo>
                    <a:pt x="40640" y="19050"/>
                  </a:lnTo>
                  <a:lnTo>
                    <a:pt x="45720" y="12700"/>
                  </a:lnTo>
                  <a:lnTo>
                    <a:pt x="49530" y="6350"/>
                  </a:lnTo>
                  <a:lnTo>
                    <a:pt x="54610" y="1270"/>
                  </a:lnTo>
                  <a:lnTo>
                    <a:pt x="60960" y="0"/>
                  </a:lnTo>
                  <a:lnTo>
                    <a:pt x="67310" y="0"/>
                  </a:lnTo>
                  <a:lnTo>
                    <a:pt x="74930" y="1270"/>
                  </a:lnTo>
                  <a:lnTo>
                    <a:pt x="82550" y="5080"/>
                  </a:lnTo>
                  <a:lnTo>
                    <a:pt x="90170" y="10160"/>
                  </a:lnTo>
                  <a:lnTo>
                    <a:pt x="97790" y="16510"/>
                  </a:lnTo>
                  <a:lnTo>
                    <a:pt x="102870" y="21590"/>
                  </a:lnTo>
                  <a:lnTo>
                    <a:pt x="106680" y="26670"/>
                  </a:lnTo>
                  <a:lnTo>
                    <a:pt x="115570" y="45720"/>
                  </a:lnTo>
                  <a:lnTo>
                    <a:pt x="127000" y="8001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25" name="Group 24"/>
          <p:cNvGrpSpPr/>
          <p:nvPr/>
        </p:nvGrpSpPr>
        <p:grpSpPr>
          <a:xfrm>
            <a:off x="1435100" y="4597400"/>
            <a:ext cx="279401" cy="165101"/>
            <a:chOff x="1435100" y="4597400"/>
            <a:chExt cx="279401" cy="165101"/>
          </a:xfrm>
        </p:grpSpPr>
        <p:sp>
          <p:nvSpPr>
            <p:cNvPr id="22" name="Freeform 21"/>
            <p:cNvSpPr/>
            <p:nvPr/>
          </p:nvSpPr>
          <p:spPr>
            <a:xfrm>
              <a:off x="1435100" y="4686300"/>
              <a:ext cx="12701" cy="76201"/>
            </a:xfrm>
            <a:custGeom>
              <a:avLst/>
              <a:gdLst/>
              <a:ahLst/>
              <a:cxnLst/>
              <a:rect l="0" t="0" r="0" b="0"/>
              <a:pathLst>
                <a:path w="12701" h="76201">
                  <a:moveTo>
                    <a:pt x="12700" y="0"/>
                  </a:moveTo>
                  <a:lnTo>
                    <a:pt x="6350" y="13970"/>
                  </a:lnTo>
                  <a:lnTo>
                    <a:pt x="3810" y="20320"/>
                  </a:lnTo>
                  <a:lnTo>
                    <a:pt x="2540" y="27940"/>
                  </a:lnTo>
                  <a:lnTo>
                    <a:pt x="0" y="7620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 name="Freeform 22"/>
            <p:cNvSpPr/>
            <p:nvPr/>
          </p:nvSpPr>
          <p:spPr>
            <a:xfrm>
              <a:off x="1498600" y="4597400"/>
              <a:ext cx="1" cy="12701"/>
            </a:xfrm>
            <a:custGeom>
              <a:avLst/>
              <a:gdLst/>
              <a:ahLst/>
              <a:cxnLst/>
              <a:rect l="0" t="0" r="0" b="0"/>
              <a:pathLst>
                <a:path w="1" h="12701">
                  <a:moveTo>
                    <a:pt x="0" y="12700"/>
                  </a:moveTo>
                  <a:lnTo>
                    <a:pt x="0" y="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 name="Freeform 23"/>
            <p:cNvSpPr/>
            <p:nvPr/>
          </p:nvSpPr>
          <p:spPr>
            <a:xfrm>
              <a:off x="1568450" y="4663440"/>
              <a:ext cx="146051" cy="99061"/>
            </a:xfrm>
            <a:custGeom>
              <a:avLst/>
              <a:gdLst/>
              <a:ahLst/>
              <a:cxnLst/>
              <a:rect l="0" t="0" r="0" b="0"/>
              <a:pathLst>
                <a:path w="146051" h="99061">
                  <a:moveTo>
                    <a:pt x="6350" y="22860"/>
                  </a:moveTo>
                  <a:lnTo>
                    <a:pt x="0" y="36830"/>
                  </a:lnTo>
                  <a:lnTo>
                    <a:pt x="0" y="38100"/>
                  </a:lnTo>
                  <a:lnTo>
                    <a:pt x="3810" y="35560"/>
                  </a:lnTo>
                  <a:lnTo>
                    <a:pt x="8890" y="31750"/>
                  </a:lnTo>
                  <a:lnTo>
                    <a:pt x="13970" y="26670"/>
                  </a:lnTo>
                  <a:lnTo>
                    <a:pt x="17780" y="22860"/>
                  </a:lnTo>
                  <a:lnTo>
                    <a:pt x="22860" y="19050"/>
                  </a:lnTo>
                  <a:lnTo>
                    <a:pt x="29210" y="13970"/>
                  </a:lnTo>
                  <a:lnTo>
                    <a:pt x="35560" y="10160"/>
                  </a:lnTo>
                  <a:lnTo>
                    <a:pt x="43180" y="6350"/>
                  </a:lnTo>
                  <a:lnTo>
                    <a:pt x="50800" y="2540"/>
                  </a:lnTo>
                  <a:lnTo>
                    <a:pt x="58420" y="1270"/>
                  </a:lnTo>
                  <a:lnTo>
                    <a:pt x="66040" y="0"/>
                  </a:lnTo>
                  <a:lnTo>
                    <a:pt x="74930" y="0"/>
                  </a:lnTo>
                  <a:lnTo>
                    <a:pt x="82550" y="2540"/>
                  </a:lnTo>
                  <a:lnTo>
                    <a:pt x="91440" y="5080"/>
                  </a:lnTo>
                  <a:lnTo>
                    <a:pt x="99060" y="6350"/>
                  </a:lnTo>
                  <a:lnTo>
                    <a:pt x="107950" y="7620"/>
                  </a:lnTo>
                  <a:lnTo>
                    <a:pt x="116840" y="8890"/>
                  </a:lnTo>
                  <a:lnTo>
                    <a:pt x="123190" y="13970"/>
                  </a:lnTo>
                  <a:lnTo>
                    <a:pt x="129540" y="20320"/>
                  </a:lnTo>
                  <a:lnTo>
                    <a:pt x="134620" y="30480"/>
                  </a:lnTo>
                  <a:lnTo>
                    <a:pt x="138430" y="39370"/>
                  </a:lnTo>
                  <a:lnTo>
                    <a:pt x="140970" y="48260"/>
                  </a:lnTo>
                  <a:lnTo>
                    <a:pt x="146050" y="9906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26" name="Freeform 25"/>
          <p:cNvSpPr/>
          <p:nvPr/>
        </p:nvSpPr>
        <p:spPr>
          <a:xfrm>
            <a:off x="685800" y="3811270"/>
            <a:ext cx="171451" cy="224791"/>
          </a:xfrm>
          <a:custGeom>
            <a:avLst/>
            <a:gdLst/>
            <a:ahLst/>
            <a:cxnLst/>
            <a:rect l="0" t="0" r="0" b="0"/>
            <a:pathLst>
              <a:path w="171451" h="224791">
                <a:moveTo>
                  <a:pt x="0" y="24130"/>
                </a:moveTo>
                <a:lnTo>
                  <a:pt x="35560" y="6350"/>
                </a:lnTo>
                <a:lnTo>
                  <a:pt x="43180" y="3810"/>
                </a:lnTo>
                <a:lnTo>
                  <a:pt x="52070" y="2540"/>
                </a:lnTo>
                <a:lnTo>
                  <a:pt x="59690" y="1270"/>
                </a:lnTo>
                <a:lnTo>
                  <a:pt x="69850" y="0"/>
                </a:lnTo>
                <a:lnTo>
                  <a:pt x="80010" y="0"/>
                </a:lnTo>
                <a:lnTo>
                  <a:pt x="91440" y="0"/>
                </a:lnTo>
                <a:lnTo>
                  <a:pt x="100330" y="0"/>
                </a:lnTo>
                <a:lnTo>
                  <a:pt x="107950" y="2540"/>
                </a:lnTo>
                <a:lnTo>
                  <a:pt x="114300" y="5080"/>
                </a:lnTo>
                <a:lnTo>
                  <a:pt x="121920" y="10160"/>
                </a:lnTo>
                <a:lnTo>
                  <a:pt x="128270" y="16510"/>
                </a:lnTo>
                <a:lnTo>
                  <a:pt x="137160" y="22860"/>
                </a:lnTo>
                <a:lnTo>
                  <a:pt x="143510" y="30480"/>
                </a:lnTo>
                <a:lnTo>
                  <a:pt x="148590" y="38100"/>
                </a:lnTo>
                <a:lnTo>
                  <a:pt x="154940" y="45720"/>
                </a:lnTo>
                <a:lnTo>
                  <a:pt x="157480" y="53340"/>
                </a:lnTo>
                <a:lnTo>
                  <a:pt x="160020" y="58420"/>
                </a:lnTo>
                <a:lnTo>
                  <a:pt x="162560" y="64770"/>
                </a:lnTo>
                <a:lnTo>
                  <a:pt x="171450" y="91440"/>
                </a:lnTo>
                <a:lnTo>
                  <a:pt x="171450" y="102870"/>
                </a:lnTo>
                <a:lnTo>
                  <a:pt x="171450" y="115570"/>
                </a:lnTo>
                <a:lnTo>
                  <a:pt x="168910" y="127000"/>
                </a:lnTo>
                <a:lnTo>
                  <a:pt x="167640" y="139700"/>
                </a:lnTo>
                <a:lnTo>
                  <a:pt x="166370" y="151130"/>
                </a:lnTo>
                <a:lnTo>
                  <a:pt x="166370" y="163830"/>
                </a:lnTo>
                <a:lnTo>
                  <a:pt x="162560" y="172720"/>
                </a:lnTo>
                <a:lnTo>
                  <a:pt x="157480" y="177800"/>
                </a:lnTo>
                <a:lnTo>
                  <a:pt x="152400" y="181610"/>
                </a:lnTo>
                <a:lnTo>
                  <a:pt x="144780" y="186690"/>
                </a:lnTo>
                <a:lnTo>
                  <a:pt x="137160" y="193040"/>
                </a:lnTo>
                <a:lnTo>
                  <a:pt x="129540" y="200660"/>
                </a:lnTo>
                <a:lnTo>
                  <a:pt x="120650" y="207010"/>
                </a:lnTo>
                <a:lnTo>
                  <a:pt x="110490" y="212090"/>
                </a:lnTo>
                <a:lnTo>
                  <a:pt x="99060" y="217170"/>
                </a:lnTo>
                <a:lnTo>
                  <a:pt x="88900" y="220980"/>
                </a:lnTo>
                <a:lnTo>
                  <a:pt x="78740" y="222250"/>
                </a:lnTo>
                <a:lnTo>
                  <a:pt x="69850" y="224790"/>
                </a:lnTo>
                <a:lnTo>
                  <a:pt x="58420" y="223520"/>
                </a:lnTo>
                <a:lnTo>
                  <a:pt x="48260" y="222250"/>
                </a:lnTo>
                <a:lnTo>
                  <a:pt x="35560" y="219710"/>
                </a:lnTo>
                <a:lnTo>
                  <a:pt x="26670" y="214630"/>
                </a:lnTo>
                <a:lnTo>
                  <a:pt x="19050" y="209550"/>
                </a:lnTo>
                <a:lnTo>
                  <a:pt x="12700" y="203200"/>
                </a:lnTo>
                <a:lnTo>
                  <a:pt x="10160" y="195580"/>
                </a:lnTo>
                <a:lnTo>
                  <a:pt x="8890" y="187960"/>
                </a:lnTo>
                <a:lnTo>
                  <a:pt x="10160" y="180340"/>
                </a:lnTo>
                <a:lnTo>
                  <a:pt x="15240" y="173990"/>
                </a:lnTo>
                <a:lnTo>
                  <a:pt x="22860" y="171450"/>
                </a:lnTo>
                <a:lnTo>
                  <a:pt x="31750" y="168910"/>
                </a:lnTo>
                <a:lnTo>
                  <a:pt x="43180" y="168910"/>
                </a:lnTo>
                <a:lnTo>
                  <a:pt x="53340" y="170180"/>
                </a:lnTo>
                <a:lnTo>
                  <a:pt x="66040" y="171450"/>
                </a:lnTo>
                <a:lnTo>
                  <a:pt x="76200" y="175260"/>
                </a:lnTo>
                <a:lnTo>
                  <a:pt x="86360" y="177800"/>
                </a:lnTo>
                <a:lnTo>
                  <a:pt x="95250" y="181610"/>
                </a:lnTo>
                <a:lnTo>
                  <a:pt x="102870" y="185420"/>
                </a:lnTo>
                <a:lnTo>
                  <a:pt x="109220" y="189230"/>
                </a:lnTo>
                <a:lnTo>
                  <a:pt x="115570" y="194310"/>
                </a:lnTo>
                <a:lnTo>
                  <a:pt x="121920" y="198120"/>
                </a:lnTo>
                <a:lnTo>
                  <a:pt x="129540" y="201930"/>
                </a:lnTo>
                <a:lnTo>
                  <a:pt x="152400" y="21463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nvGrpSpPr>
          <p:cNvPr id="35" name="Group 34"/>
          <p:cNvGrpSpPr/>
          <p:nvPr/>
        </p:nvGrpSpPr>
        <p:grpSpPr>
          <a:xfrm>
            <a:off x="4572000" y="2209800"/>
            <a:ext cx="1536701" cy="584201"/>
            <a:chOff x="4572000" y="2209800"/>
            <a:chExt cx="1536701" cy="584201"/>
          </a:xfrm>
        </p:grpSpPr>
        <p:sp>
          <p:nvSpPr>
            <p:cNvPr id="27" name="Freeform 26"/>
            <p:cNvSpPr/>
            <p:nvPr/>
          </p:nvSpPr>
          <p:spPr>
            <a:xfrm>
              <a:off x="4572000" y="2301240"/>
              <a:ext cx="332741" cy="353061"/>
            </a:xfrm>
            <a:custGeom>
              <a:avLst/>
              <a:gdLst/>
              <a:ahLst/>
              <a:cxnLst/>
              <a:rect l="0" t="0" r="0" b="0"/>
              <a:pathLst>
                <a:path w="332741" h="353061">
                  <a:moveTo>
                    <a:pt x="12700" y="340360"/>
                  </a:moveTo>
                  <a:lnTo>
                    <a:pt x="12700" y="313690"/>
                  </a:lnTo>
                  <a:lnTo>
                    <a:pt x="11430" y="300990"/>
                  </a:lnTo>
                  <a:lnTo>
                    <a:pt x="8890" y="288290"/>
                  </a:lnTo>
                  <a:lnTo>
                    <a:pt x="6350" y="276860"/>
                  </a:lnTo>
                  <a:lnTo>
                    <a:pt x="3810" y="264160"/>
                  </a:lnTo>
                  <a:lnTo>
                    <a:pt x="2540" y="251460"/>
                  </a:lnTo>
                  <a:lnTo>
                    <a:pt x="1270" y="238760"/>
                  </a:lnTo>
                  <a:lnTo>
                    <a:pt x="1270" y="227330"/>
                  </a:lnTo>
                  <a:lnTo>
                    <a:pt x="0" y="207010"/>
                  </a:lnTo>
                  <a:lnTo>
                    <a:pt x="1270" y="196850"/>
                  </a:lnTo>
                  <a:lnTo>
                    <a:pt x="3810" y="185420"/>
                  </a:lnTo>
                  <a:lnTo>
                    <a:pt x="6350" y="173990"/>
                  </a:lnTo>
                  <a:lnTo>
                    <a:pt x="10160" y="161290"/>
                  </a:lnTo>
                  <a:lnTo>
                    <a:pt x="17780" y="137160"/>
                  </a:lnTo>
                  <a:lnTo>
                    <a:pt x="21590" y="127000"/>
                  </a:lnTo>
                  <a:lnTo>
                    <a:pt x="25400" y="119380"/>
                  </a:lnTo>
                  <a:lnTo>
                    <a:pt x="30480" y="111760"/>
                  </a:lnTo>
                  <a:lnTo>
                    <a:pt x="34290" y="104140"/>
                  </a:lnTo>
                  <a:lnTo>
                    <a:pt x="38100" y="93980"/>
                  </a:lnTo>
                  <a:lnTo>
                    <a:pt x="41910" y="82550"/>
                  </a:lnTo>
                  <a:lnTo>
                    <a:pt x="48260" y="72390"/>
                  </a:lnTo>
                  <a:lnTo>
                    <a:pt x="54610" y="63500"/>
                  </a:lnTo>
                  <a:lnTo>
                    <a:pt x="62230" y="53340"/>
                  </a:lnTo>
                  <a:lnTo>
                    <a:pt x="69850" y="46990"/>
                  </a:lnTo>
                  <a:lnTo>
                    <a:pt x="77470" y="39370"/>
                  </a:lnTo>
                  <a:lnTo>
                    <a:pt x="85090" y="34290"/>
                  </a:lnTo>
                  <a:lnTo>
                    <a:pt x="92710" y="29210"/>
                  </a:lnTo>
                  <a:lnTo>
                    <a:pt x="97790" y="24130"/>
                  </a:lnTo>
                  <a:lnTo>
                    <a:pt x="104140" y="19050"/>
                  </a:lnTo>
                  <a:lnTo>
                    <a:pt x="110490" y="15240"/>
                  </a:lnTo>
                  <a:lnTo>
                    <a:pt x="116840" y="10160"/>
                  </a:lnTo>
                  <a:lnTo>
                    <a:pt x="124460" y="6350"/>
                  </a:lnTo>
                  <a:lnTo>
                    <a:pt x="135890" y="3810"/>
                  </a:lnTo>
                  <a:lnTo>
                    <a:pt x="148590" y="1270"/>
                  </a:lnTo>
                  <a:lnTo>
                    <a:pt x="162560" y="0"/>
                  </a:lnTo>
                  <a:lnTo>
                    <a:pt x="173990" y="0"/>
                  </a:lnTo>
                  <a:lnTo>
                    <a:pt x="185420" y="2540"/>
                  </a:lnTo>
                  <a:lnTo>
                    <a:pt x="195580" y="5080"/>
                  </a:lnTo>
                  <a:lnTo>
                    <a:pt x="203200" y="8890"/>
                  </a:lnTo>
                  <a:lnTo>
                    <a:pt x="210820" y="15240"/>
                  </a:lnTo>
                  <a:lnTo>
                    <a:pt x="217170" y="21590"/>
                  </a:lnTo>
                  <a:lnTo>
                    <a:pt x="220980" y="27940"/>
                  </a:lnTo>
                  <a:lnTo>
                    <a:pt x="224790" y="38100"/>
                  </a:lnTo>
                  <a:lnTo>
                    <a:pt x="227330" y="44450"/>
                  </a:lnTo>
                  <a:lnTo>
                    <a:pt x="231140" y="50800"/>
                  </a:lnTo>
                  <a:lnTo>
                    <a:pt x="233680" y="58420"/>
                  </a:lnTo>
                  <a:lnTo>
                    <a:pt x="234950" y="66040"/>
                  </a:lnTo>
                  <a:lnTo>
                    <a:pt x="234950" y="74930"/>
                  </a:lnTo>
                  <a:lnTo>
                    <a:pt x="232410" y="82550"/>
                  </a:lnTo>
                  <a:lnTo>
                    <a:pt x="228600" y="91440"/>
                  </a:lnTo>
                  <a:lnTo>
                    <a:pt x="222250" y="99060"/>
                  </a:lnTo>
                  <a:lnTo>
                    <a:pt x="215900" y="107950"/>
                  </a:lnTo>
                  <a:lnTo>
                    <a:pt x="209550" y="115570"/>
                  </a:lnTo>
                  <a:lnTo>
                    <a:pt x="201930" y="124460"/>
                  </a:lnTo>
                  <a:lnTo>
                    <a:pt x="193040" y="133350"/>
                  </a:lnTo>
                  <a:lnTo>
                    <a:pt x="185420" y="138430"/>
                  </a:lnTo>
                  <a:lnTo>
                    <a:pt x="177800" y="142240"/>
                  </a:lnTo>
                  <a:lnTo>
                    <a:pt x="158750" y="147320"/>
                  </a:lnTo>
                  <a:lnTo>
                    <a:pt x="137160" y="154940"/>
                  </a:lnTo>
                  <a:lnTo>
                    <a:pt x="128270" y="158750"/>
                  </a:lnTo>
                  <a:lnTo>
                    <a:pt x="120650" y="162560"/>
                  </a:lnTo>
                  <a:lnTo>
                    <a:pt x="114300" y="167640"/>
                  </a:lnTo>
                  <a:lnTo>
                    <a:pt x="105410" y="171450"/>
                  </a:lnTo>
                  <a:lnTo>
                    <a:pt x="96520" y="175260"/>
                  </a:lnTo>
                  <a:lnTo>
                    <a:pt x="85090" y="179070"/>
                  </a:lnTo>
                  <a:lnTo>
                    <a:pt x="78740" y="179070"/>
                  </a:lnTo>
                  <a:lnTo>
                    <a:pt x="77470" y="176530"/>
                  </a:lnTo>
                  <a:lnTo>
                    <a:pt x="76200" y="171450"/>
                  </a:lnTo>
                  <a:lnTo>
                    <a:pt x="78740" y="167640"/>
                  </a:lnTo>
                  <a:lnTo>
                    <a:pt x="83820" y="162560"/>
                  </a:lnTo>
                  <a:lnTo>
                    <a:pt x="90170" y="158750"/>
                  </a:lnTo>
                  <a:lnTo>
                    <a:pt x="100330" y="156210"/>
                  </a:lnTo>
                  <a:lnTo>
                    <a:pt x="115570" y="153670"/>
                  </a:lnTo>
                  <a:lnTo>
                    <a:pt x="132080" y="152400"/>
                  </a:lnTo>
                  <a:lnTo>
                    <a:pt x="147320" y="152400"/>
                  </a:lnTo>
                  <a:lnTo>
                    <a:pt x="161290" y="154940"/>
                  </a:lnTo>
                  <a:lnTo>
                    <a:pt x="175260" y="157480"/>
                  </a:lnTo>
                  <a:lnTo>
                    <a:pt x="189230" y="160020"/>
                  </a:lnTo>
                  <a:lnTo>
                    <a:pt x="201930" y="163830"/>
                  </a:lnTo>
                  <a:lnTo>
                    <a:pt x="214630" y="167640"/>
                  </a:lnTo>
                  <a:lnTo>
                    <a:pt x="228600" y="172720"/>
                  </a:lnTo>
                  <a:lnTo>
                    <a:pt x="241300" y="179070"/>
                  </a:lnTo>
                  <a:lnTo>
                    <a:pt x="265430" y="193040"/>
                  </a:lnTo>
                  <a:lnTo>
                    <a:pt x="294640" y="208280"/>
                  </a:lnTo>
                  <a:lnTo>
                    <a:pt x="312420" y="217170"/>
                  </a:lnTo>
                  <a:lnTo>
                    <a:pt x="320040" y="224790"/>
                  </a:lnTo>
                  <a:lnTo>
                    <a:pt x="326390" y="233680"/>
                  </a:lnTo>
                  <a:lnTo>
                    <a:pt x="331470" y="243840"/>
                  </a:lnTo>
                  <a:lnTo>
                    <a:pt x="332740" y="255270"/>
                  </a:lnTo>
                  <a:lnTo>
                    <a:pt x="330200" y="266700"/>
                  </a:lnTo>
                  <a:lnTo>
                    <a:pt x="326390" y="278130"/>
                  </a:lnTo>
                  <a:lnTo>
                    <a:pt x="320040" y="288290"/>
                  </a:lnTo>
                  <a:lnTo>
                    <a:pt x="313690" y="295910"/>
                  </a:lnTo>
                  <a:lnTo>
                    <a:pt x="306070" y="302260"/>
                  </a:lnTo>
                  <a:lnTo>
                    <a:pt x="297180" y="307340"/>
                  </a:lnTo>
                  <a:lnTo>
                    <a:pt x="287020" y="312420"/>
                  </a:lnTo>
                  <a:lnTo>
                    <a:pt x="275590" y="317500"/>
                  </a:lnTo>
                  <a:lnTo>
                    <a:pt x="264160" y="322580"/>
                  </a:lnTo>
                  <a:lnTo>
                    <a:pt x="240030" y="331470"/>
                  </a:lnTo>
                  <a:lnTo>
                    <a:pt x="227330" y="334010"/>
                  </a:lnTo>
                  <a:lnTo>
                    <a:pt x="215900" y="336550"/>
                  </a:lnTo>
                  <a:lnTo>
                    <a:pt x="203200" y="337820"/>
                  </a:lnTo>
                  <a:lnTo>
                    <a:pt x="190500" y="340360"/>
                  </a:lnTo>
                  <a:lnTo>
                    <a:pt x="177800" y="342900"/>
                  </a:lnTo>
                  <a:lnTo>
                    <a:pt x="165100" y="346710"/>
                  </a:lnTo>
                  <a:lnTo>
                    <a:pt x="152400" y="347980"/>
                  </a:lnTo>
                  <a:lnTo>
                    <a:pt x="139700" y="350520"/>
                  </a:lnTo>
                  <a:lnTo>
                    <a:pt x="127000" y="350520"/>
                  </a:lnTo>
                  <a:lnTo>
                    <a:pt x="115570" y="351790"/>
                  </a:lnTo>
                  <a:lnTo>
                    <a:pt x="95250" y="353060"/>
                  </a:lnTo>
                  <a:lnTo>
                    <a:pt x="86360" y="351790"/>
                  </a:lnTo>
                  <a:lnTo>
                    <a:pt x="77470" y="349250"/>
                  </a:lnTo>
                  <a:lnTo>
                    <a:pt x="68580" y="346710"/>
                  </a:lnTo>
                  <a:lnTo>
                    <a:pt x="59690" y="344170"/>
                  </a:lnTo>
                  <a:lnTo>
                    <a:pt x="50800" y="342900"/>
                  </a:lnTo>
                  <a:lnTo>
                    <a:pt x="25400" y="34036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8" name="Freeform 27"/>
            <p:cNvSpPr/>
            <p:nvPr/>
          </p:nvSpPr>
          <p:spPr>
            <a:xfrm>
              <a:off x="4916170" y="2286000"/>
              <a:ext cx="240031" cy="393701"/>
            </a:xfrm>
            <a:custGeom>
              <a:avLst/>
              <a:gdLst/>
              <a:ahLst/>
              <a:cxnLst/>
              <a:rect l="0" t="0" r="0" b="0"/>
              <a:pathLst>
                <a:path w="240031" h="393701">
                  <a:moveTo>
                    <a:pt x="189230" y="0"/>
                  </a:moveTo>
                  <a:lnTo>
                    <a:pt x="165100" y="24130"/>
                  </a:lnTo>
                  <a:lnTo>
                    <a:pt x="157480" y="30480"/>
                  </a:lnTo>
                  <a:lnTo>
                    <a:pt x="149860" y="35560"/>
                  </a:lnTo>
                  <a:lnTo>
                    <a:pt x="142240" y="40640"/>
                  </a:lnTo>
                  <a:lnTo>
                    <a:pt x="134620" y="46990"/>
                  </a:lnTo>
                  <a:lnTo>
                    <a:pt x="129540" y="53340"/>
                  </a:lnTo>
                  <a:lnTo>
                    <a:pt x="123190" y="60960"/>
                  </a:lnTo>
                  <a:lnTo>
                    <a:pt x="115570" y="68580"/>
                  </a:lnTo>
                  <a:lnTo>
                    <a:pt x="106680" y="77470"/>
                  </a:lnTo>
                  <a:lnTo>
                    <a:pt x="96520" y="85090"/>
                  </a:lnTo>
                  <a:lnTo>
                    <a:pt x="87630" y="93980"/>
                  </a:lnTo>
                  <a:lnTo>
                    <a:pt x="80010" y="101600"/>
                  </a:lnTo>
                  <a:lnTo>
                    <a:pt x="74930" y="110490"/>
                  </a:lnTo>
                  <a:lnTo>
                    <a:pt x="59690" y="130810"/>
                  </a:lnTo>
                  <a:lnTo>
                    <a:pt x="52070" y="142240"/>
                  </a:lnTo>
                  <a:lnTo>
                    <a:pt x="45720" y="152400"/>
                  </a:lnTo>
                  <a:lnTo>
                    <a:pt x="39370" y="162560"/>
                  </a:lnTo>
                  <a:lnTo>
                    <a:pt x="34290" y="171450"/>
                  </a:lnTo>
                  <a:lnTo>
                    <a:pt x="27940" y="182880"/>
                  </a:lnTo>
                  <a:lnTo>
                    <a:pt x="13970" y="205740"/>
                  </a:lnTo>
                  <a:lnTo>
                    <a:pt x="8890" y="215900"/>
                  </a:lnTo>
                  <a:lnTo>
                    <a:pt x="5080" y="226060"/>
                  </a:lnTo>
                  <a:lnTo>
                    <a:pt x="3810" y="234950"/>
                  </a:lnTo>
                  <a:lnTo>
                    <a:pt x="1270" y="245110"/>
                  </a:lnTo>
                  <a:lnTo>
                    <a:pt x="1270" y="256540"/>
                  </a:lnTo>
                  <a:lnTo>
                    <a:pt x="0" y="269240"/>
                  </a:lnTo>
                  <a:lnTo>
                    <a:pt x="1270" y="279400"/>
                  </a:lnTo>
                  <a:lnTo>
                    <a:pt x="2540" y="289560"/>
                  </a:lnTo>
                  <a:lnTo>
                    <a:pt x="8890" y="308610"/>
                  </a:lnTo>
                  <a:lnTo>
                    <a:pt x="16510" y="332740"/>
                  </a:lnTo>
                  <a:lnTo>
                    <a:pt x="21590" y="341630"/>
                  </a:lnTo>
                  <a:lnTo>
                    <a:pt x="27940" y="349250"/>
                  </a:lnTo>
                  <a:lnTo>
                    <a:pt x="35560" y="355600"/>
                  </a:lnTo>
                  <a:lnTo>
                    <a:pt x="43180" y="360680"/>
                  </a:lnTo>
                  <a:lnTo>
                    <a:pt x="50800" y="365760"/>
                  </a:lnTo>
                  <a:lnTo>
                    <a:pt x="58420" y="370840"/>
                  </a:lnTo>
                  <a:lnTo>
                    <a:pt x="68580" y="375920"/>
                  </a:lnTo>
                  <a:lnTo>
                    <a:pt x="78740" y="381000"/>
                  </a:lnTo>
                  <a:lnTo>
                    <a:pt x="90170" y="384810"/>
                  </a:lnTo>
                  <a:lnTo>
                    <a:pt x="101600" y="387350"/>
                  </a:lnTo>
                  <a:lnTo>
                    <a:pt x="114300" y="389890"/>
                  </a:lnTo>
                  <a:lnTo>
                    <a:pt x="127000" y="391160"/>
                  </a:lnTo>
                  <a:lnTo>
                    <a:pt x="138430" y="392430"/>
                  </a:lnTo>
                  <a:lnTo>
                    <a:pt x="151130" y="392430"/>
                  </a:lnTo>
                  <a:lnTo>
                    <a:pt x="176530" y="393700"/>
                  </a:lnTo>
                  <a:lnTo>
                    <a:pt x="189230" y="393700"/>
                  </a:lnTo>
                  <a:lnTo>
                    <a:pt x="240030" y="38100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9" name="Freeform 28"/>
            <p:cNvSpPr/>
            <p:nvPr/>
          </p:nvSpPr>
          <p:spPr>
            <a:xfrm>
              <a:off x="5295900" y="2324100"/>
              <a:ext cx="12701" cy="342901"/>
            </a:xfrm>
            <a:custGeom>
              <a:avLst/>
              <a:gdLst/>
              <a:ahLst/>
              <a:cxnLst/>
              <a:rect l="0" t="0" r="0" b="0"/>
              <a:pathLst>
                <a:path w="12701" h="342901">
                  <a:moveTo>
                    <a:pt x="12700" y="0"/>
                  </a:moveTo>
                  <a:lnTo>
                    <a:pt x="12700" y="66040"/>
                  </a:lnTo>
                  <a:lnTo>
                    <a:pt x="11430" y="81280"/>
                  </a:lnTo>
                  <a:lnTo>
                    <a:pt x="8890" y="93980"/>
                  </a:lnTo>
                  <a:lnTo>
                    <a:pt x="6350" y="104140"/>
                  </a:lnTo>
                  <a:lnTo>
                    <a:pt x="3810" y="118110"/>
                  </a:lnTo>
                  <a:lnTo>
                    <a:pt x="2540" y="132080"/>
                  </a:lnTo>
                  <a:lnTo>
                    <a:pt x="1270" y="147320"/>
                  </a:lnTo>
                  <a:lnTo>
                    <a:pt x="1270" y="175260"/>
                  </a:lnTo>
                  <a:lnTo>
                    <a:pt x="0" y="228600"/>
                  </a:lnTo>
                  <a:lnTo>
                    <a:pt x="1270" y="240030"/>
                  </a:lnTo>
                  <a:lnTo>
                    <a:pt x="3810" y="250190"/>
                  </a:lnTo>
                  <a:lnTo>
                    <a:pt x="6350" y="260350"/>
                  </a:lnTo>
                  <a:lnTo>
                    <a:pt x="8890" y="270510"/>
                  </a:lnTo>
                  <a:lnTo>
                    <a:pt x="10160" y="281940"/>
                  </a:lnTo>
                  <a:lnTo>
                    <a:pt x="11430" y="293370"/>
                  </a:lnTo>
                  <a:lnTo>
                    <a:pt x="11430" y="304800"/>
                  </a:lnTo>
                  <a:lnTo>
                    <a:pt x="12700" y="34290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0" name="Freeform 29"/>
            <p:cNvSpPr/>
            <p:nvPr/>
          </p:nvSpPr>
          <p:spPr>
            <a:xfrm>
              <a:off x="5422900" y="2336800"/>
              <a:ext cx="38101" cy="355601"/>
            </a:xfrm>
            <a:custGeom>
              <a:avLst/>
              <a:gdLst/>
              <a:ahLst/>
              <a:cxnLst/>
              <a:rect l="0" t="0" r="0" b="0"/>
              <a:pathLst>
                <a:path w="38101" h="355601">
                  <a:moveTo>
                    <a:pt x="38100" y="0"/>
                  </a:moveTo>
                  <a:lnTo>
                    <a:pt x="38100" y="90170"/>
                  </a:lnTo>
                  <a:lnTo>
                    <a:pt x="36830" y="102870"/>
                  </a:lnTo>
                  <a:lnTo>
                    <a:pt x="34290" y="115570"/>
                  </a:lnTo>
                  <a:lnTo>
                    <a:pt x="31750" y="127000"/>
                  </a:lnTo>
                  <a:lnTo>
                    <a:pt x="29210" y="138430"/>
                  </a:lnTo>
                  <a:lnTo>
                    <a:pt x="27940" y="148590"/>
                  </a:lnTo>
                  <a:lnTo>
                    <a:pt x="26670" y="158750"/>
                  </a:lnTo>
                  <a:lnTo>
                    <a:pt x="26670" y="170180"/>
                  </a:lnTo>
                  <a:lnTo>
                    <a:pt x="25400" y="199390"/>
                  </a:lnTo>
                  <a:lnTo>
                    <a:pt x="24130" y="212090"/>
                  </a:lnTo>
                  <a:lnTo>
                    <a:pt x="21590" y="223520"/>
                  </a:lnTo>
                  <a:lnTo>
                    <a:pt x="19050" y="233680"/>
                  </a:lnTo>
                  <a:lnTo>
                    <a:pt x="16510" y="246380"/>
                  </a:lnTo>
                  <a:lnTo>
                    <a:pt x="15240" y="260350"/>
                  </a:lnTo>
                  <a:lnTo>
                    <a:pt x="13970" y="274320"/>
                  </a:lnTo>
                  <a:lnTo>
                    <a:pt x="12700" y="287020"/>
                  </a:lnTo>
                  <a:lnTo>
                    <a:pt x="10160" y="298450"/>
                  </a:lnTo>
                  <a:lnTo>
                    <a:pt x="0" y="35560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1" name="Freeform 30"/>
            <p:cNvSpPr/>
            <p:nvPr/>
          </p:nvSpPr>
          <p:spPr>
            <a:xfrm>
              <a:off x="5270500" y="2476500"/>
              <a:ext cx="203201" cy="25401"/>
            </a:xfrm>
            <a:custGeom>
              <a:avLst/>
              <a:gdLst/>
              <a:ahLst/>
              <a:cxnLst/>
              <a:rect l="0" t="0" r="0" b="0"/>
              <a:pathLst>
                <a:path w="203201" h="25401">
                  <a:moveTo>
                    <a:pt x="0" y="25400"/>
                  </a:moveTo>
                  <a:lnTo>
                    <a:pt x="13970" y="19050"/>
                  </a:lnTo>
                  <a:lnTo>
                    <a:pt x="22860" y="16510"/>
                  </a:lnTo>
                  <a:lnTo>
                    <a:pt x="35560" y="15240"/>
                  </a:lnTo>
                  <a:lnTo>
                    <a:pt x="48260" y="13970"/>
                  </a:lnTo>
                  <a:lnTo>
                    <a:pt x="63500" y="13970"/>
                  </a:lnTo>
                  <a:lnTo>
                    <a:pt x="95250" y="12700"/>
                  </a:lnTo>
                  <a:lnTo>
                    <a:pt x="107950" y="11430"/>
                  </a:lnTo>
                  <a:lnTo>
                    <a:pt x="120650" y="8890"/>
                  </a:lnTo>
                  <a:lnTo>
                    <a:pt x="130810" y="6350"/>
                  </a:lnTo>
                  <a:lnTo>
                    <a:pt x="142240" y="3810"/>
                  </a:lnTo>
                  <a:lnTo>
                    <a:pt x="153670" y="2540"/>
                  </a:lnTo>
                  <a:lnTo>
                    <a:pt x="203200" y="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2" name="Freeform 31"/>
            <p:cNvSpPr/>
            <p:nvPr/>
          </p:nvSpPr>
          <p:spPr>
            <a:xfrm>
              <a:off x="5511800" y="2209800"/>
              <a:ext cx="189231" cy="584201"/>
            </a:xfrm>
            <a:custGeom>
              <a:avLst/>
              <a:gdLst/>
              <a:ahLst/>
              <a:cxnLst/>
              <a:rect l="0" t="0" r="0" b="0"/>
              <a:pathLst>
                <a:path w="189231" h="584201">
                  <a:moveTo>
                    <a:pt x="0" y="0"/>
                  </a:moveTo>
                  <a:lnTo>
                    <a:pt x="13970" y="6350"/>
                  </a:lnTo>
                  <a:lnTo>
                    <a:pt x="20320" y="11430"/>
                  </a:lnTo>
                  <a:lnTo>
                    <a:pt x="27940" y="17780"/>
                  </a:lnTo>
                  <a:lnTo>
                    <a:pt x="35560" y="24130"/>
                  </a:lnTo>
                  <a:lnTo>
                    <a:pt x="43180" y="30480"/>
                  </a:lnTo>
                  <a:lnTo>
                    <a:pt x="52070" y="35560"/>
                  </a:lnTo>
                  <a:lnTo>
                    <a:pt x="59690" y="40640"/>
                  </a:lnTo>
                  <a:lnTo>
                    <a:pt x="68580" y="46990"/>
                  </a:lnTo>
                  <a:lnTo>
                    <a:pt x="76200" y="53340"/>
                  </a:lnTo>
                  <a:lnTo>
                    <a:pt x="85090" y="60960"/>
                  </a:lnTo>
                  <a:lnTo>
                    <a:pt x="92710" y="71120"/>
                  </a:lnTo>
                  <a:lnTo>
                    <a:pt x="101600" y="81280"/>
                  </a:lnTo>
                  <a:lnTo>
                    <a:pt x="110490" y="91440"/>
                  </a:lnTo>
                  <a:lnTo>
                    <a:pt x="118110" y="102870"/>
                  </a:lnTo>
                  <a:lnTo>
                    <a:pt x="127000" y="111760"/>
                  </a:lnTo>
                  <a:lnTo>
                    <a:pt x="135890" y="120650"/>
                  </a:lnTo>
                  <a:lnTo>
                    <a:pt x="142240" y="132080"/>
                  </a:lnTo>
                  <a:lnTo>
                    <a:pt x="148590" y="142240"/>
                  </a:lnTo>
                  <a:lnTo>
                    <a:pt x="153670" y="154940"/>
                  </a:lnTo>
                  <a:lnTo>
                    <a:pt x="158750" y="166370"/>
                  </a:lnTo>
                  <a:lnTo>
                    <a:pt x="163830" y="179070"/>
                  </a:lnTo>
                  <a:lnTo>
                    <a:pt x="172720" y="203200"/>
                  </a:lnTo>
                  <a:lnTo>
                    <a:pt x="181610" y="228600"/>
                  </a:lnTo>
                  <a:lnTo>
                    <a:pt x="184150" y="242570"/>
                  </a:lnTo>
                  <a:lnTo>
                    <a:pt x="186690" y="257810"/>
                  </a:lnTo>
                  <a:lnTo>
                    <a:pt x="187960" y="273050"/>
                  </a:lnTo>
                  <a:lnTo>
                    <a:pt x="189230" y="288290"/>
                  </a:lnTo>
                  <a:lnTo>
                    <a:pt x="189230" y="316230"/>
                  </a:lnTo>
                  <a:lnTo>
                    <a:pt x="187960" y="327660"/>
                  </a:lnTo>
                  <a:lnTo>
                    <a:pt x="186690" y="337820"/>
                  </a:lnTo>
                  <a:lnTo>
                    <a:pt x="184150" y="347980"/>
                  </a:lnTo>
                  <a:lnTo>
                    <a:pt x="172720" y="389890"/>
                  </a:lnTo>
                  <a:lnTo>
                    <a:pt x="168910" y="402590"/>
                  </a:lnTo>
                  <a:lnTo>
                    <a:pt x="165100" y="414020"/>
                  </a:lnTo>
                  <a:lnTo>
                    <a:pt x="160020" y="424180"/>
                  </a:lnTo>
                  <a:lnTo>
                    <a:pt x="157480" y="436880"/>
                  </a:lnTo>
                  <a:lnTo>
                    <a:pt x="156210" y="450850"/>
                  </a:lnTo>
                  <a:lnTo>
                    <a:pt x="154940" y="464820"/>
                  </a:lnTo>
                  <a:lnTo>
                    <a:pt x="151130" y="477520"/>
                  </a:lnTo>
                  <a:lnTo>
                    <a:pt x="146050" y="488950"/>
                  </a:lnTo>
                  <a:lnTo>
                    <a:pt x="139700" y="500380"/>
                  </a:lnTo>
                  <a:lnTo>
                    <a:pt x="132080" y="509270"/>
                  </a:lnTo>
                  <a:lnTo>
                    <a:pt x="124460" y="519430"/>
                  </a:lnTo>
                  <a:lnTo>
                    <a:pt x="116840" y="528320"/>
                  </a:lnTo>
                  <a:lnTo>
                    <a:pt x="105410" y="542290"/>
                  </a:lnTo>
                  <a:lnTo>
                    <a:pt x="99060" y="547370"/>
                  </a:lnTo>
                  <a:lnTo>
                    <a:pt x="96520" y="553720"/>
                  </a:lnTo>
                  <a:lnTo>
                    <a:pt x="93980" y="561340"/>
                  </a:lnTo>
                  <a:lnTo>
                    <a:pt x="88900" y="58420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3" name="Freeform 32"/>
            <p:cNvSpPr/>
            <p:nvPr/>
          </p:nvSpPr>
          <p:spPr>
            <a:xfrm>
              <a:off x="5880100" y="2425700"/>
              <a:ext cx="228601" cy="25401"/>
            </a:xfrm>
            <a:custGeom>
              <a:avLst/>
              <a:gdLst/>
              <a:ahLst/>
              <a:cxnLst/>
              <a:rect l="0" t="0" r="0" b="0"/>
              <a:pathLst>
                <a:path w="228601" h="25401">
                  <a:moveTo>
                    <a:pt x="0" y="12700"/>
                  </a:moveTo>
                  <a:lnTo>
                    <a:pt x="13970" y="6350"/>
                  </a:lnTo>
                  <a:lnTo>
                    <a:pt x="20320" y="3810"/>
                  </a:lnTo>
                  <a:lnTo>
                    <a:pt x="27940" y="2540"/>
                  </a:lnTo>
                  <a:lnTo>
                    <a:pt x="35560" y="1270"/>
                  </a:lnTo>
                  <a:lnTo>
                    <a:pt x="44450" y="1270"/>
                  </a:lnTo>
                  <a:lnTo>
                    <a:pt x="66040" y="0"/>
                  </a:lnTo>
                  <a:lnTo>
                    <a:pt x="76200" y="1270"/>
                  </a:lnTo>
                  <a:lnTo>
                    <a:pt x="86360" y="3810"/>
                  </a:lnTo>
                  <a:lnTo>
                    <a:pt x="95250" y="6350"/>
                  </a:lnTo>
                  <a:lnTo>
                    <a:pt x="106680" y="8890"/>
                  </a:lnTo>
                  <a:lnTo>
                    <a:pt x="116840" y="10160"/>
                  </a:lnTo>
                  <a:lnTo>
                    <a:pt x="129540" y="11430"/>
                  </a:lnTo>
                  <a:lnTo>
                    <a:pt x="140970" y="11430"/>
                  </a:lnTo>
                  <a:lnTo>
                    <a:pt x="165100" y="12700"/>
                  </a:lnTo>
                  <a:lnTo>
                    <a:pt x="176530" y="13970"/>
                  </a:lnTo>
                  <a:lnTo>
                    <a:pt x="186690" y="16510"/>
                  </a:lnTo>
                  <a:lnTo>
                    <a:pt x="228600" y="2540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4" name="Freeform 33"/>
            <p:cNvSpPr/>
            <p:nvPr/>
          </p:nvSpPr>
          <p:spPr>
            <a:xfrm>
              <a:off x="5892800" y="2552700"/>
              <a:ext cx="165101" cy="12701"/>
            </a:xfrm>
            <a:custGeom>
              <a:avLst/>
              <a:gdLst/>
              <a:ahLst/>
              <a:cxnLst/>
              <a:rect l="0" t="0" r="0" b="0"/>
              <a:pathLst>
                <a:path w="165101" h="12701">
                  <a:moveTo>
                    <a:pt x="0" y="0"/>
                  </a:moveTo>
                  <a:lnTo>
                    <a:pt x="53340" y="0"/>
                  </a:lnTo>
                  <a:lnTo>
                    <a:pt x="64770" y="1270"/>
                  </a:lnTo>
                  <a:lnTo>
                    <a:pt x="77470" y="3810"/>
                  </a:lnTo>
                  <a:lnTo>
                    <a:pt x="90170" y="6350"/>
                  </a:lnTo>
                  <a:lnTo>
                    <a:pt x="100330" y="8890"/>
                  </a:lnTo>
                  <a:lnTo>
                    <a:pt x="110490" y="10160"/>
                  </a:lnTo>
                  <a:lnTo>
                    <a:pt x="165100" y="1270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36" name="Freeform 35"/>
          <p:cNvSpPr/>
          <p:nvPr/>
        </p:nvSpPr>
        <p:spPr>
          <a:xfrm>
            <a:off x="1070610" y="3458210"/>
            <a:ext cx="668021" cy="548641"/>
          </a:xfrm>
          <a:custGeom>
            <a:avLst/>
            <a:gdLst/>
            <a:ahLst/>
            <a:cxnLst/>
            <a:rect l="0" t="0" r="0" b="0"/>
            <a:pathLst>
              <a:path w="668021" h="548641">
                <a:moveTo>
                  <a:pt x="529590" y="46990"/>
                </a:moveTo>
                <a:lnTo>
                  <a:pt x="515620" y="40640"/>
                </a:lnTo>
                <a:lnTo>
                  <a:pt x="497840" y="33020"/>
                </a:lnTo>
                <a:lnTo>
                  <a:pt x="472440" y="24130"/>
                </a:lnTo>
                <a:lnTo>
                  <a:pt x="431800" y="10160"/>
                </a:lnTo>
                <a:lnTo>
                  <a:pt x="412750" y="5080"/>
                </a:lnTo>
                <a:lnTo>
                  <a:pt x="393700" y="2540"/>
                </a:lnTo>
                <a:lnTo>
                  <a:pt x="375920" y="0"/>
                </a:lnTo>
                <a:lnTo>
                  <a:pt x="359410" y="0"/>
                </a:lnTo>
                <a:lnTo>
                  <a:pt x="344170" y="1270"/>
                </a:lnTo>
                <a:lnTo>
                  <a:pt x="330200" y="3810"/>
                </a:lnTo>
                <a:lnTo>
                  <a:pt x="314960" y="7620"/>
                </a:lnTo>
                <a:lnTo>
                  <a:pt x="281940" y="13970"/>
                </a:lnTo>
                <a:lnTo>
                  <a:pt x="260350" y="20320"/>
                </a:lnTo>
                <a:lnTo>
                  <a:pt x="234950" y="29210"/>
                </a:lnTo>
                <a:lnTo>
                  <a:pt x="205740" y="39370"/>
                </a:lnTo>
                <a:lnTo>
                  <a:pt x="181610" y="49530"/>
                </a:lnTo>
                <a:lnTo>
                  <a:pt x="158750" y="58420"/>
                </a:lnTo>
                <a:lnTo>
                  <a:pt x="138430" y="67310"/>
                </a:lnTo>
                <a:lnTo>
                  <a:pt x="120650" y="76200"/>
                </a:lnTo>
                <a:lnTo>
                  <a:pt x="104140" y="85090"/>
                </a:lnTo>
                <a:lnTo>
                  <a:pt x="90170" y="92710"/>
                </a:lnTo>
                <a:lnTo>
                  <a:pt x="77470" y="101600"/>
                </a:lnTo>
                <a:lnTo>
                  <a:pt x="66040" y="110490"/>
                </a:lnTo>
                <a:lnTo>
                  <a:pt x="54610" y="119380"/>
                </a:lnTo>
                <a:lnTo>
                  <a:pt x="45720" y="128270"/>
                </a:lnTo>
                <a:lnTo>
                  <a:pt x="35560" y="139700"/>
                </a:lnTo>
                <a:lnTo>
                  <a:pt x="26670" y="151130"/>
                </a:lnTo>
                <a:lnTo>
                  <a:pt x="19050" y="161290"/>
                </a:lnTo>
                <a:lnTo>
                  <a:pt x="12700" y="171450"/>
                </a:lnTo>
                <a:lnTo>
                  <a:pt x="7620" y="180340"/>
                </a:lnTo>
                <a:lnTo>
                  <a:pt x="3810" y="191770"/>
                </a:lnTo>
                <a:lnTo>
                  <a:pt x="1270" y="201930"/>
                </a:lnTo>
                <a:lnTo>
                  <a:pt x="0" y="214630"/>
                </a:lnTo>
                <a:lnTo>
                  <a:pt x="0" y="224790"/>
                </a:lnTo>
                <a:lnTo>
                  <a:pt x="1270" y="234950"/>
                </a:lnTo>
                <a:lnTo>
                  <a:pt x="3810" y="243840"/>
                </a:lnTo>
                <a:lnTo>
                  <a:pt x="7620" y="252730"/>
                </a:lnTo>
                <a:lnTo>
                  <a:pt x="10160" y="261620"/>
                </a:lnTo>
                <a:lnTo>
                  <a:pt x="13970" y="270510"/>
                </a:lnTo>
                <a:lnTo>
                  <a:pt x="17780" y="280670"/>
                </a:lnTo>
                <a:lnTo>
                  <a:pt x="26670" y="303530"/>
                </a:lnTo>
                <a:lnTo>
                  <a:pt x="34290" y="313690"/>
                </a:lnTo>
                <a:lnTo>
                  <a:pt x="45720" y="323850"/>
                </a:lnTo>
                <a:lnTo>
                  <a:pt x="58420" y="332740"/>
                </a:lnTo>
                <a:lnTo>
                  <a:pt x="69850" y="340360"/>
                </a:lnTo>
                <a:lnTo>
                  <a:pt x="90170" y="353060"/>
                </a:lnTo>
                <a:lnTo>
                  <a:pt x="101600" y="358140"/>
                </a:lnTo>
                <a:lnTo>
                  <a:pt x="113030" y="363220"/>
                </a:lnTo>
                <a:lnTo>
                  <a:pt x="124460" y="368300"/>
                </a:lnTo>
                <a:lnTo>
                  <a:pt x="138430" y="372110"/>
                </a:lnTo>
                <a:lnTo>
                  <a:pt x="153670" y="377190"/>
                </a:lnTo>
                <a:lnTo>
                  <a:pt x="168910" y="381000"/>
                </a:lnTo>
                <a:lnTo>
                  <a:pt x="184150" y="383540"/>
                </a:lnTo>
                <a:lnTo>
                  <a:pt x="200660" y="386080"/>
                </a:lnTo>
                <a:lnTo>
                  <a:pt x="217170" y="387350"/>
                </a:lnTo>
                <a:lnTo>
                  <a:pt x="233680" y="388620"/>
                </a:lnTo>
                <a:lnTo>
                  <a:pt x="267970" y="388620"/>
                </a:lnTo>
                <a:lnTo>
                  <a:pt x="283210" y="387350"/>
                </a:lnTo>
                <a:lnTo>
                  <a:pt x="297180" y="386080"/>
                </a:lnTo>
                <a:lnTo>
                  <a:pt x="311150" y="383540"/>
                </a:lnTo>
                <a:lnTo>
                  <a:pt x="326390" y="378460"/>
                </a:lnTo>
                <a:lnTo>
                  <a:pt x="341630" y="372110"/>
                </a:lnTo>
                <a:lnTo>
                  <a:pt x="358140" y="365760"/>
                </a:lnTo>
                <a:lnTo>
                  <a:pt x="374650" y="360680"/>
                </a:lnTo>
                <a:lnTo>
                  <a:pt x="391160" y="358140"/>
                </a:lnTo>
                <a:lnTo>
                  <a:pt x="407670" y="355600"/>
                </a:lnTo>
                <a:lnTo>
                  <a:pt x="421640" y="350520"/>
                </a:lnTo>
                <a:lnTo>
                  <a:pt x="433070" y="342900"/>
                </a:lnTo>
                <a:lnTo>
                  <a:pt x="444500" y="332740"/>
                </a:lnTo>
                <a:lnTo>
                  <a:pt x="457200" y="323850"/>
                </a:lnTo>
                <a:lnTo>
                  <a:pt x="471170" y="314960"/>
                </a:lnTo>
                <a:lnTo>
                  <a:pt x="486410" y="306070"/>
                </a:lnTo>
                <a:lnTo>
                  <a:pt x="499110" y="297180"/>
                </a:lnTo>
                <a:lnTo>
                  <a:pt x="510540" y="288290"/>
                </a:lnTo>
                <a:lnTo>
                  <a:pt x="521970" y="279400"/>
                </a:lnTo>
                <a:lnTo>
                  <a:pt x="532130" y="270510"/>
                </a:lnTo>
                <a:lnTo>
                  <a:pt x="556260" y="247650"/>
                </a:lnTo>
                <a:lnTo>
                  <a:pt x="580390" y="224790"/>
                </a:lnTo>
                <a:lnTo>
                  <a:pt x="585470" y="215900"/>
                </a:lnTo>
                <a:lnTo>
                  <a:pt x="590550" y="207010"/>
                </a:lnTo>
                <a:lnTo>
                  <a:pt x="600710" y="185420"/>
                </a:lnTo>
                <a:lnTo>
                  <a:pt x="609600" y="166370"/>
                </a:lnTo>
                <a:lnTo>
                  <a:pt x="612140" y="156210"/>
                </a:lnTo>
                <a:lnTo>
                  <a:pt x="614680" y="146050"/>
                </a:lnTo>
                <a:lnTo>
                  <a:pt x="615950" y="133350"/>
                </a:lnTo>
                <a:lnTo>
                  <a:pt x="615950" y="121920"/>
                </a:lnTo>
                <a:lnTo>
                  <a:pt x="613410" y="109220"/>
                </a:lnTo>
                <a:lnTo>
                  <a:pt x="610870" y="97790"/>
                </a:lnTo>
                <a:lnTo>
                  <a:pt x="605790" y="87630"/>
                </a:lnTo>
                <a:lnTo>
                  <a:pt x="600710" y="80010"/>
                </a:lnTo>
                <a:lnTo>
                  <a:pt x="586740" y="67310"/>
                </a:lnTo>
                <a:lnTo>
                  <a:pt x="571500" y="57150"/>
                </a:lnTo>
                <a:lnTo>
                  <a:pt x="554990" y="50800"/>
                </a:lnTo>
                <a:lnTo>
                  <a:pt x="535940" y="46990"/>
                </a:lnTo>
                <a:lnTo>
                  <a:pt x="525780" y="44450"/>
                </a:lnTo>
                <a:lnTo>
                  <a:pt x="514350" y="40640"/>
                </a:lnTo>
                <a:lnTo>
                  <a:pt x="502920" y="40640"/>
                </a:lnTo>
                <a:lnTo>
                  <a:pt x="490220" y="40640"/>
                </a:lnTo>
                <a:lnTo>
                  <a:pt x="477520" y="43180"/>
                </a:lnTo>
                <a:lnTo>
                  <a:pt x="466090" y="44450"/>
                </a:lnTo>
                <a:lnTo>
                  <a:pt x="453390" y="45720"/>
                </a:lnTo>
                <a:lnTo>
                  <a:pt x="440690" y="45720"/>
                </a:lnTo>
                <a:lnTo>
                  <a:pt x="427990" y="46990"/>
                </a:lnTo>
                <a:lnTo>
                  <a:pt x="415290" y="50800"/>
                </a:lnTo>
                <a:lnTo>
                  <a:pt x="358140" y="64770"/>
                </a:lnTo>
                <a:lnTo>
                  <a:pt x="341630" y="69850"/>
                </a:lnTo>
                <a:lnTo>
                  <a:pt x="325120" y="76200"/>
                </a:lnTo>
                <a:lnTo>
                  <a:pt x="308610" y="83820"/>
                </a:lnTo>
                <a:lnTo>
                  <a:pt x="293370" y="91440"/>
                </a:lnTo>
                <a:lnTo>
                  <a:pt x="279400" y="99060"/>
                </a:lnTo>
                <a:lnTo>
                  <a:pt x="265430" y="106680"/>
                </a:lnTo>
                <a:lnTo>
                  <a:pt x="252730" y="116840"/>
                </a:lnTo>
                <a:lnTo>
                  <a:pt x="242570" y="127000"/>
                </a:lnTo>
                <a:lnTo>
                  <a:pt x="232410" y="138430"/>
                </a:lnTo>
                <a:lnTo>
                  <a:pt x="209550" y="162560"/>
                </a:lnTo>
                <a:lnTo>
                  <a:pt x="198120" y="175260"/>
                </a:lnTo>
                <a:lnTo>
                  <a:pt x="186690" y="186690"/>
                </a:lnTo>
                <a:lnTo>
                  <a:pt x="176530" y="199390"/>
                </a:lnTo>
                <a:lnTo>
                  <a:pt x="167640" y="212090"/>
                </a:lnTo>
                <a:lnTo>
                  <a:pt x="160020" y="226060"/>
                </a:lnTo>
                <a:lnTo>
                  <a:pt x="153670" y="241300"/>
                </a:lnTo>
                <a:lnTo>
                  <a:pt x="142240" y="271780"/>
                </a:lnTo>
                <a:lnTo>
                  <a:pt x="132080" y="299720"/>
                </a:lnTo>
                <a:lnTo>
                  <a:pt x="129540" y="312420"/>
                </a:lnTo>
                <a:lnTo>
                  <a:pt x="127000" y="325120"/>
                </a:lnTo>
                <a:lnTo>
                  <a:pt x="125730" y="339090"/>
                </a:lnTo>
                <a:lnTo>
                  <a:pt x="127000" y="351790"/>
                </a:lnTo>
                <a:lnTo>
                  <a:pt x="128270" y="364490"/>
                </a:lnTo>
                <a:lnTo>
                  <a:pt x="130810" y="377190"/>
                </a:lnTo>
                <a:lnTo>
                  <a:pt x="133350" y="388620"/>
                </a:lnTo>
                <a:lnTo>
                  <a:pt x="137160" y="398780"/>
                </a:lnTo>
                <a:lnTo>
                  <a:pt x="140970" y="408940"/>
                </a:lnTo>
                <a:lnTo>
                  <a:pt x="146050" y="416560"/>
                </a:lnTo>
                <a:lnTo>
                  <a:pt x="160020" y="429260"/>
                </a:lnTo>
                <a:lnTo>
                  <a:pt x="179070" y="443230"/>
                </a:lnTo>
                <a:lnTo>
                  <a:pt x="190500" y="450850"/>
                </a:lnTo>
                <a:lnTo>
                  <a:pt x="209550" y="459740"/>
                </a:lnTo>
                <a:lnTo>
                  <a:pt x="229870" y="463550"/>
                </a:lnTo>
                <a:lnTo>
                  <a:pt x="240030" y="463550"/>
                </a:lnTo>
                <a:lnTo>
                  <a:pt x="252730" y="464820"/>
                </a:lnTo>
                <a:lnTo>
                  <a:pt x="265430" y="463550"/>
                </a:lnTo>
                <a:lnTo>
                  <a:pt x="280670" y="462280"/>
                </a:lnTo>
                <a:lnTo>
                  <a:pt x="295910" y="458470"/>
                </a:lnTo>
                <a:lnTo>
                  <a:pt x="309880" y="455930"/>
                </a:lnTo>
                <a:lnTo>
                  <a:pt x="323850" y="452120"/>
                </a:lnTo>
                <a:lnTo>
                  <a:pt x="351790" y="444500"/>
                </a:lnTo>
                <a:lnTo>
                  <a:pt x="383540" y="435610"/>
                </a:lnTo>
                <a:lnTo>
                  <a:pt x="403860" y="427990"/>
                </a:lnTo>
                <a:lnTo>
                  <a:pt x="427990" y="416560"/>
                </a:lnTo>
                <a:lnTo>
                  <a:pt x="453390" y="403860"/>
                </a:lnTo>
                <a:lnTo>
                  <a:pt x="472440" y="392430"/>
                </a:lnTo>
                <a:lnTo>
                  <a:pt x="488950" y="381000"/>
                </a:lnTo>
                <a:lnTo>
                  <a:pt x="502920" y="372110"/>
                </a:lnTo>
                <a:lnTo>
                  <a:pt x="515620" y="359410"/>
                </a:lnTo>
                <a:lnTo>
                  <a:pt x="528320" y="345440"/>
                </a:lnTo>
                <a:lnTo>
                  <a:pt x="542290" y="330200"/>
                </a:lnTo>
                <a:lnTo>
                  <a:pt x="552450" y="317500"/>
                </a:lnTo>
                <a:lnTo>
                  <a:pt x="560070" y="306070"/>
                </a:lnTo>
                <a:lnTo>
                  <a:pt x="566420" y="295910"/>
                </a:lnTo>
                <a:lnTo>
                  <a:pt x="572770" y="283210"/>
                </a:lnTo>
                <a:lnTo>
                  <a:pt x="577850" y="269240"/>
                </a:lnTo>
                <a:lnTo>
                  <a:pt x="582930" y="255270"/>
                </a:lnTo>
                <a:lnTo>
                  <a:pt x="588010" y="242570"/>
                </a:lnTo>
                <a:lnTo>
                  <a:pt x="591820" y="231140"/>
                </a:lnTo>
                <a:lnTo>
                  <a:pt x="596900" y="219710"/>
                </a:lnTo>
                <a:lnTo>
                  <a:pt x="599440" y="209550"/>
                </a:lnTo>
                <a:lnTo>
                  <a:pt x="601980" y="196850"/>
                </a:lnTo>
                <a:lnTo>
                  <a:pt x="603250" y="185420"/>
                </a:lnTo>
                <a:lnTo>
                  <a:pt x="603250" y="172720"/>
                </a:lnTo>
                <a:lnTo>
                  <a:pt x="600710" y="161290"/>
                </a:lnTo>
                <a:lnTo>
                  <a:pt x="598170" y="148590"/>
                </a:lnTo>
                <a:lnTo>
                  <a:pt x="595630" y="138430"/>
                </a:lnTo>
                <a:lnTo>
                  <a:pt x="588010" y="124460"/>
                </a:lnTo>
                <a:lnTo>
                  <a:pt x="572770" y="109220"/>
                </a:lnTo>
                <a:lnTo>
                  <a:pt x="552450" y="92710"/>
                </a:lnTo>
                <a:lnTo>
                  <a:pt x="534670" y="76200"/>
                </a:lnTo>
                <a:lnTo>
                  <a:pt x="523240" y="71120"/>
                </a:lnTo>
                <a:lnTo>
                  <a:pt x="509270" y="67310"/>
                </a:lnTo>
                <a:lnTo>
                  <a:pt x="495300" y="64770"/>
                </a:lnTo>
                <a:lnTo>
                  <a:pt x="480060" y="63500"/>
                </a:lnTo>
                <a:lnTo>
                  <a:pt x="463550" y="62230"/>
                </a:lnTo>
                <a:lnTo>
                  <a:pt x="448310" y="60960"/>
                </a:lnTo>
                <a:lnTo>
                  <a:pt x="411480" y="60960"/>
                </a:lnTo>
                <a:lnTo>
                  <a:pt x="391160" y="59690"/>
                </a:lnTo>
                <a:lnTo>
                  <a:pt x="372110" y="60960"/>
                </a:lnTo>
                <a:lnTo>
                  <a:pt x="354330" y="63500"/>
                </a:lnTo>
                <a:lnTo>
                  <a:pt x="336550" y="66040"/>
                </a:lnTo>
                <a:lnTo>
                  <a:pt x="317500" y="71120"/>
                </a:lnTo>
                <a:lnTo>
                  <a:pt x="298450" y="77470"/>
                </a:lnTo>
                <a:lnTo>
                  <a:pt x="278130" y="83820"/>
                </a:lnTo>
                <a:lnTo>
                  <a:pt x="259080" y="90170"/>
                </a:lnTo>
                <a:lnTo>
                  <a:pt x="222250" y="100330"/>
                </a:lnTo>
                <a:lnTo>
                  <a:pt x="205740" y="107950"/>
                </a:lnTo>
                <a:lnTo>
                  <a:pt x="191770" y="116840"/>
                </a:lnTo>
                <a:lnTo>
                  <a:pt x="129540" y="162560"/>
                </a:lnTo>
                <a:lnTo>
                  <a:pt x="115570" y="175260"/>
                </a:lnTo>
                <a:lnTo>
                  <a:pt x="100330" y="186690"/>
                </a:lnTo>
                <a:lnTo>
                  <a:pt x="87630" y="199390"/>
                </a:lnTo>
                <a:lnTo>
                  <a:pt x="74930" y="213360"/>
                </a:lnTo>
                <a:lnTo>
                  <a:pt x="64770" y="228600"/>
                </a:lnTo>
                <a:lnTo>
                  <a:pt x="54610" y="243840"/>
                </a:lnTo>
                <a:lnTo>
                  <a:pt x="45720" y="260350"/>
                </a:lnTo>
                <a:lnTo>
                  <a:pt x="39370" y="276860"/>
                </a:lnTo>
                <a:lnTo>
                  <a:pt x="33020" y="293370"/>
                </a:lnTo>
                <a:lnTo>
                  <a:pt x="29210" y="307340"/>
                </a:lnTo>
                <a:lnTo>
                  <a:pt x="26670" y="318770"/>
                </a:lnTo>
                <a:lnTo>
                  <a:pt x="25400" y="330200"/>
                </a:lnTo>
                <a:lnTo>
                  <a:pt x="24130" y="342900"/>
                </a:lnTo>
                <a:lnTo>
                  <a:pt x="22860" y="356870"/>
                </a:lnTo>
                <a:lnTo>
                  <a:pt x="22860" y="372110"/>
                </a:lnTo>
                <a:lnTo>
                  <a:pt x="24130" y="384810"/>
                </a:lnTo>
                <a:lnTo>
                  <a:pt x="25400" y="396240"/>
                </a:lnTo>
                <a:lnTo>
                  <a:pt x="29210" y="407670"/>
                </a:lnTo>
                <a:lnTo>
                  <a:pt x="33020" y="417830"/>
                </a:lnTo>
                <a:lnTo>
                  <a:pt x="39370" y="430530"/>
                </a:lnTo>
                <a:lnTo>
                  <a:pt x="45720" y="441960"/>
                </a:lnTo>
                <a:lnTo>
                  <a:pt x="54610" y="450850"/>
                </a:lnTo>
                <a:lnTo>
                  <a:pt x="64770" y="459740"/>
                </a:lnTo>
                <a:lnTo>
                  <a:pt x="76200" y="466090"/>
                </a:lnTo>
                <a:lnTo>
                  <a:pt x="87630" y="471170"/>
                </a:lnTo>
                <a:lnTo>
                  <a:pt x="99060" y="476250"/>
                </a:lnTo>
                <a:lnTo>
                  <a:pt x="111760" y="481330"/>
                </a:lnTo>
                <a:lnTo>
                  <a:pt x="125730" y="485140"/>
                </a:lnTo>
                <a:lnTo>
                  <a:pt x="139700" y="487680"/>
                </a:lnTo>
                <a:lnTo>
                  <a:pt x="156210" y="488950"/>
                </a:lnTo>
                <a:lnTo>
                  <a:pt x="171450" y="488950"/>
                </a:lnTo>
                <a:lnTo>
                  <a:pt x="204470" y="490220"/>
                </a:lnTo>
                <a:lnTo>
                  <a:pt x="220980" y="488950"/>
                </a:lnTo>
                <a:lnTo>
                  <a:pt x="237490" y="487680"/>
                </a:lnTo>
                <a:lnTo>
                  <a:pt x="255270" y="483870"/>
                </a:lnTo>
                <a:lnTo>
                  <a:pt x="273050" y="482600"/>
                </a:lnTo>
                <a:lnTo>
                  <a:pt x="292100" y="481330"/>
                </a:lnTo>
                <a:lnTo>
                  <a:pt x="312420" y="480060"/>
                </a:lnTo>
                <a:lnTo>
                  <a:pt x="331470" y="477520"/>
                </a:lnTo>
                <a:lnTo>
                  <a:pt x="349250" y="472440"/>
                </a:lnTo>
                <a:lnTo>
                  <a:pt x="367030" y="466090"/>
                </a:lnTo>
                <a:lnTo>
                  <a:pt x="386080" y="457200"/>
                </a:lnTo>
                <a:lnTo>
                  <a:pt x="405130" y="447040"/>
                </a:lnTo>
                <a:lnTo>
                  <a:pt x="425450" y="436880"/>
                </a:lnTo>
                <a:lnTo>
                  <a:pt x="443230" y="426720"/>
                </a:lnTo>
                <a:lnTo>
                  <a:pt x="459740" y="417830"/>
                </a:lnTo>
                <a:lnTo>
                  <a:pt x="474980" y="407670"/>
                </a:lnTo>
                <a:lnTo>
                  <a:pt x="487680" y="397510"/>
                </a:lnTo>
                <a:lnTo>
                  <a:pt x="497840" y="387350"/>
                </a:lnTo>
                <a:lnTo>
                  <a:pt x="509270" y="374650"/>
                </a:lnTo>
                <a:lnTo>
                  <a:pt x="532130" y="350520"/>
                </a:lnTo>
                <a:lnTo>
                  <a:pt x="543560" y="339090"/>
                </a:lnTo>
                <a:lnTo>
                  <a:pt x="553720" y="327660"/>
                </a:lnTo>
                <a:lnTo>
                  <a:pt x="561340" y="317500"/>
                </a:lnTo>
                <a:lnTo>
                  <a:pt x="567690" y="307340"/>
                </a:lnTo>
                <a:lnTo>
                  <a:pt x="571500" y="297180"/>
                </a:lnTo>
                <a:lnTo>
                  <a:pt x="574040" y="285750"/>
                </a:lnTo>
                <a:lnTo>
                  <a:pt x="576580" y="274320"/>
                </a:lnTo>
                <a:lnTo>
                  <a:pt x="577850" y="259080"/>
                </a:lnTo>
                <a:lnTo>
                  <a:pt x="579120" y="241300"/>
                </a:lnTo>
                <a:lnTo>
                  <a:pt x="579120" y="223520"/>
                </a:lnTo>
                <a:lnTo>
                  <a:pt x="576580" y="208280"/>
                </a:lnTo>
                <a:lnTo>
                  <a:pt x="572770" y="195580"/>
                </a:lnTo>
                <a:lnTo>
                  <a:pt x="566420" y="184150"/>
                </a:lnTo>
                <a:lnTo>
                  <a:pt x="560070" y="173990"/>
                </a:lnTo>
                <a:lnTo>
                  <a:pt x="552450" y="163830"/>
                </a:lnTo>
                <a:lnTo>
                  <a:pt x="544830" y="154940"/>
                </a:lnTo>
                <a:lnTo>
                  <a:pt x="535940" y="146050"/>
                </a:lnTo>
                <a:lnTo>
                  <a:pt x="524510" y="137160"/>
                </a:lnTo>
                <a:lnTo>
                  <a:pt x="514350" y="128270"/>
                </a:lnTo>
                <a:lnTo>
                  <a:pt x="501650" y="121920"/>
                </a:lnTo>
                <a:lnTo>
                  <a:pt x="490220" y="118110"/>
                </a:lnTo>
                <a:lnTo>
                  <a:pt x="477520" y="115570"/>
                </a:lnTo>
                <a:lnTo>
                  <a:pt x="463550" y="114300"/>
                </a:lnTo>
                <a:lnTo>
                  <a:pt x="449580" y="113030"/>
                </a:lnTo>
                <a:lnTo>
                  <a:pt x="433070" y="111760"/>
                </a:lnTo>
                <a:lnTo>
                  <a:pt x="397510" y="111760"/>
                </a:lnTo>
                <a:lnTo>
                  <a:pt x="378460" y="110490"/>
                </a:lnTo>
                <a:lnTo>
                  <a:pt x="359410" y="111760"/>
                </a:lnTo>
                <a:lnTo>
                  <a:pt x="341630" y="114300"/>
                </a:lnTo>
                <a:lnTo>
                  <a:pt x="323850" y="116840"/>
                </a:lnTo>
                <a:lnTo>
                  <a:pt x="306070" y="121920"/>
                </a:lnTo>
                <a:lnTo>
                  <a:pt x="289560" y="128270"/>
                </a:lnTo>
                <a:lnTo>
                  <a:pt x="271780" y="134620"/>
                </a:lnTo>
                <a:lnTo>
                  <a:pt x="256540" y="142240"/>
                </a:lnTo>
                <a:lnTo>
                  <a:pt x="241300" y="149860"/>
                </a:lnTo>
                <a:lnTo>
                  <a:pt x="227330" y="157480"/>
                </a:lnTo>
                <a:lnTo>
                  <a:pt x="196850" y="173990"/>
                </a:lnTo>
                <a:lnTo>
                  <a:pt x="180340" y="182880"/>
                </a:lnTo>
                <a:lnTo>
                  <a:pt x="166370" y="193040"/>
                </a:lnTo>
                <a:lnTo>
                  <a:pt x="151130" y="203200"/>
                </a:lnTo>
                <a:lnTo>
                  <a:pt x="138430" y="214630"/>
                </a:lnTo>
                <a:lnTo>
                  <a:pt x="125730" y="227330"/>
                </a:lnTo>
                <a:lnTo>
                  <a:pt x="115570" y="242570"/>
                </a:lnTo>
                <a:lnTo>
                  <a:pt x="77470" y="299720"/>
                </a:lnTo>
                <a:lnTo>
                  <a:pt x="69850" y="313690"/>
                </a:lnTo>
                <a:lnTo>
                  <a:pt x="63500" y="328930"/>
                </a:lnTo>
                <a:lnTo>
                  <a:pt x="58420" y="345440"/>
                </a:lnTo>
                <a:lnTo>
                  <a:pt x="54610" y="360680"/>
                </a:lnTo>
                <a:lnTo>
                  <a:pt x="52070" y="374650"/>
                </a:lnTo>
                <a:lnTo>
                  <a:pt x="50800" y="388620"/>
                </a:lnTo>
                <a:lnTo>
                  <a:pt x="50800" y="402590"/>
                </a:lnTo>
                <a:lnTo>
                  <a:pt x="52070" y="417830"/>
                </a:lnTo>
                <a:lnTo>
                  <a:pt x="54610" y="434340"/>
                </a:lnTo>
                <a:lnTo>
                  <a:pt x="59690" y="447040"/>
                </a:lnTo>
                <a:lnTo>
                  <a:pt x="64770" y="459740"/>
                </a:lnTo>
                <a:lnTo>
                  <a:pt x="71120" y="469900"/>
                </a:lnTo>
                <a:lnTo>
                  <a:pt x="78740" y="480060"/>
                </a:lnTo>
                <a:lnTo>
                  <a:pt x="86360" y="488950"/>
                </a:lnTo>
                <a:lnTo>
                  <a:pt x="93980" y="499110"/>
                </a:lnTo>
                <a:lnTo>
                  <a:pt x="104140" y="508000"/>
                </a:lnTo>
                <a:lnTo>
                  <a:pt x="114300" y="516890"/>
                </a:lnTo>
                <a:lnTo>
                  <a:pt x="125730" y="524510"/>
                </a:lnTo>
                <a:lnTo>
                  <a:pt x="139700" y="530860"/>
                </a:lnTo>
                <a:lnTo>
                  <a:pt x="153670" y="534670"/>
                </a:lnTo>
                <a:lnTo>
                  <a:pt x="168910" y="537210"/>
                </a:lnTo>
                <a:lnTo>
                  <a:pt x="184150" y="538480"/>
                </a:lnTo>
                <a:lnTo>
                  <a:pt x="200660" y="539750"/>
                </a:lnTo>
                <a:lnTo>
                  <a:pt x="217170" y="541020"/>
                </a:lnTo>
                <a:lnTo>
                  <a:pt x="250190" y="541020"/>
                </a:lnTo>
                <a:lnTo>
                  <a:pt x="267970" y="542290"/>
                </a:lnTo>
                <a:lnTo>
                  <a:pt x="285750" y="541020"/>
                </a:lnTo>
                <a:lnTo>
                  <a:pt x="304800" y="538480"/>
                </a:lnTo>
                <a:lnTo>
                  <a:pt x="325120" y="535940"/>
                </a:lnTo>
                <a:lnTo>
                  <a:pt x="341630" y="530860"/>
                </a:lnTo>
                <a:lnTo>
                  <a:pt x="358140" y="524510"/>
                </a:lnTo>
                <a:lnTo>
                  <a:pt x="373380" y="518160"/>
                </a:lnTo>
                <a:lnTo>
                  <a:pt x="407670" y="502920"/>
                </a:lnTo>
                <a:lnTo>
                  <a:pt x="427990" y="495300"/>
                </a:lnTo>
                <a:lnTo>
                  <a:pt x="443230" y="485140"/>
                </a:lnTo>
                <a:lnTo>
                  <a:pt x="455930" y="474980"/>
                </a:lnTo>
                <a:lnTo>
                  <a:pt x="504190" y="426720"/>
                </a:lnTo>
                <a:lnTo>
                  <a:pt x="515620" y="412750"/>
                </a:lnTo>
                <a:lnTo>
                  <a:pt x="525780" y="398780"/>
                </a:lnTo>
                <a:lnTo>
                  <a:pt x="535940" y="382270"/>
                </a:lnTo>
                <a:lnTo>
                  <a:pt x="543560" y="368300"/>
                </a:lnTo>
                <a:lnTo>
                  <a:pt x="549910" y="354330"/>
                </a:lnTo>
                <a:lnTo>
                  <a:pt x="556260" y="340360"/>
                </a:lnTo>
                <a:lnTo>
                  <a:pt x="560070" y="326390"/>
                </a:lnTo>
                <a:lnTo>
                  <a:pt x="562610" y="311150"/>
                </a:lnTo>
                <a:lnTo>
                  <a:pt x="563880" y="294640"/>
                </a:lnTo>
                <a:lnTo>
                  <a:pt x="565150" y="279400"/>
                </a:lnTo>
                <a:lnTo>
                  <a:pt x="566420" y="265430"/>
                </a:lnTo>
                <a:lnTo>
                  <a:pt x="566420" y="252730"/>
                </a:lnTo>
                <a:lnTo>
                  <a:pt x="567690" y="205740"/>
                </a:lnTo>
                <a:lnTo>
                  <a:pt x="565150" y="190500"/>
                </a:lnTo>
                <a:lnTo>
                  <a:pt x="560070" y="176530"/>
                </a:lnTo>
                <a:lnTo>
                  <a:pt x="548640" y="151130"/>
                </a:lnTo>
                <a:lnTo>
                  <a:pt x="538480" y="130810"/>
                </a:lnTo>
                <a:lnTo>
                  <a:pt x="532130" y="120650"/>
                </a:lnTo>
                <a:lnTo>
                  <a:pt x="521970" y="111760"/>
                </a:lnTo>
                <a:lnTo>
                  <a:pt x="511810" y="102870"/>
                </a:lnTo>
                <a:lnTo>
                  <a:pt x="502920" y="93980"/>
                </a:lnTo>
                <a:lnTo>
                  <a:pt x="483870" y="77470"/>
                </a:lnTo>
                <a:lnTo>
                  <a:pt x="472440" y="69850"/>
                </a:lnTo>
                <a:lnTo>
                  <a:pt x="458470" y="63500"/>
                </a:lnTo>
                <a:lnTo>
                  <a:pt x="444500" y="58420"/>
                </a:lnTo>
                <a:lnTo>
                  <a:pt x="430530" y="54610"/>
                </a:lnTo>
                <a:lnTo>
                  <a:pt x="416560" y="52070"/>
                </a:lnTo>
                <a:lnTo>
                  <a:pt x="403860" y="50800"/>
                </a:lnTo>
                <a:lnTo>
                  <a:pt x="388620" y="50800"/>
                </a:lnTo>
                <a:lnTo>
                  <a:pt x="373380" y="52070"/>
                </a:lnTo>
                <a:lnTo>
                  <a:pt x="358140" y="54610"/>
                </a:lnTo>
                <a:lnTo>
                  <a:pt x="341630" y="57150"/>
                </a:lnTo>
                <a:lnTo>
                  <a:pt x="308610" y="64770"/>
                </a:lnTo>
                <a:lnTo>
                  <a:pt x="292100" y="69850"/>
                </a:lnTo>
                <a:lnTo>
                  <a:pt x="275590" y="76200"/>
                </a:lnTo>
                <a:lnTo>
                  <a:pt x="259080" y="83820"/>
                </a:lnTo>
                <a:lnTo>
                  <a:pt x="242570" y="90170"/>
                </a:lnTo>
                <a:lnTo>
                  <a:pt x="214630" y="100330"/>
                </a:lnTo>
                <a:lnTo>
                  <a:pt x="200660" y="109220"/>
                </a:lnTo>
                <a:lnTo>
                  <a:pt x="187960" y="120650"/>
                </a:lnTo>
                <a:lnTo>
                  <a:pt x="135890" y="173990"/>
                </a:lnTo>
                <a:lnTo>
                  <a:pt x="124460" y="186690"/>
                </a:lnTo>
                <a:lnTo>
                  <a:pt x="114300" y="199390"/>
                </a:lnTo>
                <a:lnTo>
                  <a:pt x="104140" y="212090"/>
                </a:lnTo>
                <a:lnTo>
                  <a:pt x="95250" y="226060"/>
                </a:lnTo>
                <a:lnTo>
                  <a:pt x="86360" y="241300"/>
                </a:lnTo>
                <a:lnTo>
                  <a:pt x="77470" y="256540"/>
                </a:lnTo>
                <a:lnTo>
                  <a:pt x="69850" y="274320"/>
                </a:lnTo>
                <a:lnTo>
                  <a:pt x="63500" y="293370"/>
                </a:lnTo>
                <a:lnTo>
                  <a:pt x="58420" y="312420"/>
                </a:lnTo>
                <a:lnTo>
                  <a:pt x="54610" y="330200"/>
                </a:lnTo>
                <a:lnTo>
                  <a:pt x="52070" y="345440"/>
                </a:lnTo>
                <a:lnTo>
                  <a:pt x="50800" y="360680"/>
                </a:lnTo>
                <a:lnTo>
                  <a:pt x="50800" y="374650"/>
                </a:lnTo>
                <a:lnTo>
                  <a:pt x="52070" y="388620"/>
                </a:lnTo>
                <a:lnTo>
                  <a:pt x="54610" y="401320"/>
                </a:lnTo>
                <a:lnTo>
                  <a:pt x="59690" y="415290"/>
                </a:lnTo>
                <a:lnTo>
                  <a:pt x="64770" y="431800"/>
                </a:lnTo>
                <a:lnTo>
                  <a:pt x="71120" y="447040"/>
                </a:lnTo>
                <a:lnTo>
                  <a:pt x="77470" y="458470"/>
                </a:lnTo>
                <a:lnTo>
                  <a:pt x="87630" y="476250"/>
                </a:lnTo>
                <a:lnTo>
                  <a:pt x="104140" y="492760"/>
                </a:lnTo>
                <a:lnTo>
                  <a:pt x="115570" y="500380"/>
                </a:lnTo>
                <a:lnTo>
                  <a:pt x="128270" y="506730"/>
                </a:lnTo>
                <a:lnTo>
                  <a:pt x="142240" y="513080"/>
                </a:lnTo>
                <a:lnTo>
                  <a:pt x="184150" y="528320"/>
                </a:lnTo>
                <a:lnTo>
                  <a:pt x="198120" y="533400"/>
                </a:lnTo>
                <a:lnTo>
                  <a:pt x="212090" y="535940"/>
                </a:lnTo>
                <a:lnTo>
                  <a:pt x="227330" y="538480"/>
                </a:lnTo>
                <a:lnTo>
                  <a:pt x="243840" y="539750"/>
                </a:lnTo>
                <a:lnTo>
                  <a:pt x="261620" y="538480"/>
                </a:lnTo>
                <a:lnTo>
                  <a:pt x="280670" y="537210"/>
                </a:lnTo>
                <a:lnTo>
                  <a:pt x="299720" y="534670"/>
                </a:lnTo>
                <a:lnTo>
                  <a:pt x="318770" y="529590"/>
                </a:lnTo>
                <a:lnTo>
                  <a:pt x="336550" y="524510"/>
                </a:lnTo>
                <a:lnTo>
                  <a:pt x="354330" y="518160"/>
                </a:lnTo>
                <a:lnTo>
                  <a:pt x="372110" y="510540"/>
                </a:lnTo>
                <a:lnTo>
                  <a:pt x="388620" y="502920"/>
                </a:lnTo>
                <a:lnTo>
                  <a:pt x="422910" y="486410"/>
                </a:lnTo>
                <a:lnTo>
                  <a:pt x="457200" y="469900"/>
                </a:lnTo>
                <a:lnTo>
                  <a:pt x="472440" y="459740"/>
                </a:lnTo>
                <a:lnTo>
                  <a:pt x="487680" y="449580"/>
                </a:lnTo>
                <a:lnTo>
                  <a:pt x="501650" y="438150"/>
                </a:lnTo>
                <a:lnTo>
                  <a:pt x="515620" y="427990"/>
                </a:lnTo>
                <a:lnTo>
                  <a:pt x="528320" y="417830"/>
                </a:lnTo>
                <a:lnTo>
                  <a:pt x="541020" y="408940"/>
                </a:lnTo>
                <a:lnTo>
                  <a:pt x="551180" y="397510"/>
                </a:lnTo>
                <a:lnTo>
                  <a:pt x="560070" y="387350"/>
                </a:lnTo>
                <a:lnTo>
                  <a:pt x="566420" y="374650"/>
                </a:lnTo>
                <a:lnTo>
                  <a:pt x="572770" y="363220"/>
                </a:lnTo>
                <a:lnTo>
                  <a:pt x="577850" y="350520"/>
                </a:lnTo>
                <a:lnTo>
                  <a:pt x="582930" y="339090"/>
                </a:lnTo>
                <a:lnTo>
                  <a:pt x="588010" y="327660"/>
                </a:lnTo>
                <a:lnTo>
                  <a:pt x="596900" y="307340"/>
                </a:lnTo>
                <a:lnTo>
                  <a:pt x="599440" y="297180"/>
                </a:lnTo>
                <a:lnTo>
                  <a:pt x="601980" y="285750"/>
                </a:lnTo>
                <a:lnTo>
                  <a:pt x="603250" y="274320"/>
                </a:lnTo>
                <a:lnTo>
                  <a:pt x="603250" y="261620"/>
                </a:lnTo>
                <a:lnTo>
                  <a:pt x="600710" y="248920"/>
                </a:lnTo>
                <a:lnTo>
                  <a:pt x="598170" y="237490"/>
                </a:lnTo>
                <a:lnTo>
                  <a:pt x="595630" y="224790"/>
                </a:lnTo>
                <a:lnTo>
                  <a:pt x="591820" y="212090"/>
                </a:lnTo>
                <a:lnTo>
                  <a:pt x="588010" y="199390"/>
                </a:lnTo>
                <a:lnTo>
                  <a:pt x="582930" y="189230"/>
                </a:lnTo>
                <a:lnTo>
                  <a:pt x="568960" y="175260"/>
                </a:lnTo>
                <a:lnTo>
                  <a:pt x="546100" y="152400"/>
                </a:lnTo>
                <a:lnTo>
                  <a:pt x="534670" y="144780"/>
                </a:lnTo>
                <a:lnTo>
                  <a:pt x="521970" y="139700"/>
                </a:lnTo>
                <a:lnTo>
                  <a:pt x="508000" y="133350"/>
                </a:lnTo>
                <a:lnTo>
                  <a:pt x="494030" y="130810"/>
                </a:lnTo>
                <a:lnTo>
                  <a:pt x="480060" y="128270"/>
                </a:lnTo>
                <a:lnTo>
                  <a:pt x="467360" y="125730"/>
                </a:lnTo>
                <a:lnTo>
                  <a:pt x="452120" y="125730"/>
                </a:lnTo>
                <a:lnTo>
                  <a:pt x="436880" y="124460"/>
                </a:lnTo>
                <a:lnTo>
                  <a:pt x="421640" y="124460"/>
                </a:lnTo>
                <a:lnTo>
                  <a:pt x="405130" y="125730"/>
                </a:lnTo>
                <a:lnTo>
                  <a:pt x="388620" y="127000"/>
                </a:lnTo>
                <a:lnTo>
                  <a:pt x="372110" y="130810"/>
                </a:lnTo>
                <a:lnTo>
                  <a:pt x="355600" y="134620"/>
                </a:lnTo>
                <a:lnTo>
                  <a:pt x="339090" y="140970"/>
                </a:lnTo>
                <a:lnTo>
                  <a:pt x="322580" y="147320"/>
                </a:lnTo>
                <a:lnTo>
                  <a:pt x="304800" y="154940"/>
                </a:lnTo>
                <a:lnTo>
                  <a:pt x="271780" y="170180"/>
                </a:lnTo>
                <a:lnTo>
                  <a:pt x="255270" y="180340"/>
                </a:lnTo>
                <a:lnTo>
                  <a:pt x="241300" y="190500"/>
                </a:lnTo>
                <a:lnTo>
                  <a:pt x="227330" y="201930"/>
                </a:lnTo>
                <a:lnTo>
                  <a:pt x="213360" y="213360"/>
                </a:lnTo>
                <a:lnTo>
                  <a:pt x="200660" y="226060"/>
                </a:lnTo>
                <a:lnTo>
                  <a:pt x="187960" y="238760"/>
                </a:lnTo>
                <a:lnTo>
                  <a:pt x="175260" y="252730"/>
                </a:lnTo>
                <a:lnTo>
                  <a:pt x="165100" y="266700"/>
                </a:lnTo>
                <a:lnTo>
                  <a:pt x="154940" y="283210"/>
                </a:lnTo>
                <a:lnTo>
                  <a:pt x="146050" y="298450"/>
                </a:lnTo>
                <a:lnTo>
                  <a:pt x="137160" y="314960"/>
                </a:lnTo>
                <a:lnTo>
                  <a:pt x="128270" y="331470"/>
                </a:lnTo>
                <a:lnTo>
                  <a:pt x="121920" y="347980"/>
                </a:lnTo>
                <a:lnTo>
                  <a:pt x="118110" y="364490"/>
                </a:lnTo>
                <a:lnTo>
                  <a:pt x="115570" y="382270"/>
                </a:lnTo>
                <a:lnTo>
                  <a:pt x="114300" y="397510"/>
                </a:lnTo>
                <a:lnTo>
                  <a:pt x="113030" y="411480"/>
                </a:lnTo>
                <a:lnTo>
                  <a:pt x="111760" y="425450"/>
                </a:lnTo>
                <a:lnTo>
                  <a:pt x="113030" y="439420"/>
                </a:lnTo>
                <a:lnTo>
                  <a:pt x="115570" y="452120"/>
                </a:lnTo>
                <a:lnTo>
                  <a:pt x="118110" y="464820"/>
                </a:lnTo>
                <a:lnTo>
                  <a:pt x="121920" y="477520"/>
                </a:lnTo>
                <a:lnTo>
                  <a:pt x="128270" y="487680"/>
                </a:lnTo>
                <a:lnTo>
                  <a:pt x="134620" y="497840"/>
                </a:lnTo>
                <a:lnTo>
                  <a:pt x="143510" y="506730"/>
                </a:lnTo>
                <a:lnTo>
                  <a:pt x="153670" y="515620"/>
                </a:lnTo>
                <a:lnTo>
                  <a:pt x="165100" y="524510"/>
                </a:lnTo>
                <a:lnTo>
                  <a:pt x="184150" y="534670"/>
                </a:lnTo>
                <a:lnTo>
                  <a:pt x="194310" y="537210"/>
                </a:lnTo>
                <a:lnTo>
                  <a:pt x="207010" y="539750"/>
                </a:lnTo>
                <a:lnTo>
                  <a:pt x="240030" y="547370"/>
                </a:lnTo>
                <a:lnTo>
                  <a:pt x="256540" y="548640"/>
                </a:lnTo>
                <a:lnTo>
                  <a:pt x="271780" y="547370"/>
                </a:lnTo>
                <a:lnTo>
                  <a:pt x="285750" y="546100"/>
                </a:lnTo>
                <a:lnTo>
                  <a:pt x="302260" y="544830"/>
                </a:lnTo>
                <a:lnTo>
                  <a:pt x="320040" y="543560"/>
                </a:lnTo>
                <a:lnTo>
                  <a:pt x="339090" y="543560"/>
                </a:lnTo>
                <a:lnTo>
                  <a:pt x="356870" y="539750"/>
                </a:lnTo>
                <a:lnTo>
                  <a:pt x="374650" y="534670"/>
                </a:lnTo>
                <a:lnTo>
                  <a:pt x="392430" y="529590"/>
                </a:lnTo>
                <a:lnTo>
                  <a:pt x="411480" y="520700"/>
                </a:lnTo>
                <a:lnTo>
                  <a:pt x="431800" y="510540"/>
                </a:lnTo>
                <a:lnTo>
                  <a:pt x="488950" y="481330"/>
                </a:lnTo>
                <a:lnTo>
                  <a:pt x="506730" y="471170"/>
                </a:lnTo>
                <a:lnTo>
                  <a:pt x="523240" y="461010"/>
                </a:lnTo>
                <a:lnTo>
                  <a:pt x="537210" y="450850"/>
                </a:lnTo>
                <a:lnTo>
                  <a:pt x="552450" y="438150"/>
                </a:lnTo>
                <a:lnTo>
                  <a:pt x="565150" y="427990"/>
                </a:lnTo>
                <a:lnTo>
                  <a:pt x="579120" y="417830"/>
                </a:lnTo>
                <a:lnTo>
                  <a:pt x="591820" y="408940"/>
                </a:lnTo>
                <a:lnTo>
                  <a:pt x="603250" y="398780"/>
                </a:lnTo>
                <a:lnTo>
                  <a:pt x="614680" y="387350"/>
                </a:lnTo>
                <a:lnTo>
                  <a:pt x="623570" y="374650"/>
                </a:lnTo>
                <a:lnTo>
                  <a:pt x="633730" y="361950"/>
                </a:lnTo>
                <a:lnTo>
                  <a:pt x="642620" y="346710"/>
                </a:lnTo>
                <a:lnTo>
                  <a:pt x="651510" y="331470"/>
                </a:lnTo>
                <a:lnTo>
                  <a:pt x="657860" y="317500"/>
                </a:lnTo>
                <a:lnTo>
                  <a:pt x="661670" y="303530"/>
                </a:lnTo>
                <a:lnTo>
                  <a:pt x="664210" y="289560"/>
                </a:lnTo>
                <a:lnTo>
                  <a:pt x="665480" y="276860"/>
                </a:lnTo>
                <a:lnTo>
                  <a:pt x="666750" y="264160"/>
                </a:lnTo>
                <a:lnTo>
                  <a:pt x="668020" y="250190"/>
                </a:lnTo>
                <a:lnTo>
                  <a:pt x="666750" y="237490"/>
                </a:lnTo>
                <a:lnTo>
                  <a:pt x="664210" y="224790"/>
                </a:lnTo>
                <a:lnTo>
                  <a:pt x="661670" y="212090"/>
                </a:lnTo>
                <a:lnTo>
                  <a:pt x="659130" y="200660"/>
                </a:lnTo>
                <a:lnTo>
                  <a:pt x="655320" y="190500"/>
                </a:lnTo>
                <a:lnTo>
                  <a:pt x="651510" y="180340"/>
                </a:lnTo>
                <a:lnTo>
                  <a:pt x="645160" y="170180"/>
                </a:lnTo>
                <a:lnTo>
                  <a:pt x="636270" y="158750"/>
                </a:lnTo>
                <a:lnTo>
                  <a:pt x="626110" y="147320"/>
                </a:lnTo>
                <a:lnTo>
                  <a:pt x="614680" y="137160"/>
                </a:lnTo>
                <a:lnTo>
                  <a:pt x="603250" y="129540"/>
                </a:lnTo>
                <a:lnTo>
                  <a:pt x="591820" y="123190"/>
                </a:lnTo>
                <a:lnTo>
                  <a:pt x="577850" y="119380"/>
                </a:lnTo>
                <a:lnTo>
                  <a:pt x="562610" y="116840"/>
                </a:lnTo>
                <a:lnTo>
                  <a:pt x="547370" y="114300"/>
                </a:lnTo>
                <a:lnTo>
                  <a:pt x="532130" y="111760"/>
                </a:lnTo>
                <a:lnTo>
                  <a:pt x="515620" y="107950"/>
                </a:lnTo>
                <a:lnTo>
                  <a:pt x="499110" y="105410"/>
                </a:lnTo>
                <a:lnTo>
                  <a:pt x="481330" y="104140"/>
                </a:lnTo>
                <a:lnTo>
                  <a:pt x="462280" y="104140"/>
                </a:lnTo>
                <a:lnTo>
                  <a:pt x="441960" y="106680"/>
                </a:lnTo>
                <a:lnTo>
                  <a:pt x="421640" y="107950"/>
                </a:lnTo>
                <a:lnTo>
                  <a:pt x="401320" y="109220"/>
                </a:lnTo>
                <a:lnTo>
                  <a:pt x="381000" y="109220"/>
                </a:lnTo>
                <a:lnTo>
                  <a:pt x="359410" y="113030"/>
                </a:lnTo>
                <a:lnTo>
                  <a:pt x="339090" y="118110"/>
                </a:lnTo>
                <a:lnTo>
                  <a:pt x="317500" y="123190"/>
                </a:lnTo>
                <a:lnTo>
                  <a:pt x="297180" y="132080"/>
                </a:lnTo>
                <a:lnTo>
                  <a:pt x="275590" y="142240"/>
                </a:lnTo>
                <a:lnTo>
                  <a:pt x="198120" y="181610"/>
                </a:lnTo>
                <a:lnTo>
                  <a:pt x="181610" y="191770"/>
                </a:lnTo>
                <a:lnTo>
                  <a:pt x="166370" y="201930"/>
                </a:lnTo>
                <a:lnTo>
                  <a:pt x="152400" y="214630"/>
                </a:lnTo>
                <a:lnTo>
                  <a:pt x="139700" y="227330"/>
                </a:lnTo>
                <a:lnTo>
                  <a:pt x="128270" y="242570"/>
                </a:lnTo>
                <a:lnTo>
                  <a:pt x="90170" y="299720"/>
                </a:lnTo>
                <a:lnTo>
                  <a:pt x="83820" y="312420"/>
                </a:lnTo>
                <a:lnTo>
                  <a:pt x="80010" y="325120"/>
                </a:lnTo>
                <a:lnTo>
                  <a:pt x="77470" y="339090"/>
                </a:lnTo>
                <a:lnTo>
                  <a:pt x="76200" y="353060"/>
                </a:lnTo>
                <a:lnTo>
                  <a:pt x="74930" y="368300"/>
                </a:lnTo>
                <a:lnTo>
                  <a:pt x="73660" y="383540"/>
                </a:lnTo>
                <a:lnTo>
                  <a:pt x="74930" y="397510"/>
                </a:lnTo>
                <a:lnTo>
                  <a:pt x="77470" y="408940"/>
                </a:lnTo>
                <a:lnTo>
                  <a:pt x="80010" y="419100"/>
                </a:lnTo>
                <a:lnTo>
                  <a:pt x="82550" y="429260"/>
                </a:lnTo>
                <a:lnTo>
                  <a:pt x="86360" y="438150"/>
                </a:lnTo>
                <a:lnTo>
                  <a:pt x="90170" y="448310"/>
                </a:lnTo>
                <a:lnTo>
                  <a:pt x="96520" y="455930"/>
                </a:lnTo>
                <a:lnTo>
                  <a:pt x="115570" y="467360"/>
                </a:lnTo>
                <a:lnTo>
                  <a:pt x="127000" y="472440"/>
                </a:lnTo>
                <a:lnTo>
                  <a:pt x="138430" y="477520"/>
                </a:lnTo>
                <a:lnTo>
                  <a:pt x="149860" y="482600"/>
                </a:lnTo>
                <a:lnTo>
                  <a:pt x="163830" y="485140"/>
                </a:lnTo>
                <a:lnTo>
                  <a:pt x="179070" y="487680"/>
                </a:lnTo>
                <a:lnTo>
                  <a:pt x="194310" y="488950"/>
                </a:lnTo>
                <a:lnTo>
                  <a:pt x="209550" y="487680"/>
                </a:lnTo>
                <a:lnTo>
                  <a:pt x="226060" y="486410"/>
                </a:lnTo>
                <a:lnTo>
                  <a:pt x="242570" y="483870"/>
                </a:lnTo>
                <a:lnTo>
                  <a:pt x="259080" y="482600"/>
                </a:lnTo>
                <a:lnTo>
                  <a:pt x="275590" y="481330"/>
                </a:lnTo>
                <a:lnTo>
                  <a:pt x="293370" y="480060"/>
                </a:lnTo>
                <a:lnTo>
                  <a:pt x="309880" y="478790"/>
                </a:lnTo>
                <a:lnTo>
                  <a:pt x="326390" y="476250"/>
                </a:lnTo>
                <a:lnTo>
                  <a:pt x="342900" y="472440"/>
                </a:lnTo>
                <a:lnTo>
                  <a:pt x="359410" y="466090"/>
                </a:lnTo>
                <a:lnTo>
                  <a:pt x="373380" y="457200"/>
                </a:lnTo>
                <a:lnTo>
                  <a:pt x="387350" y="448310"/>
                </a:lnTo>
                <a:lnTo>
                  <a:pt x="402590" y="439420"/>
                </a:lnTo>
                <a:lnTo>
                  <a:pt x="417830" y="433070"/>
                </a:lnTo>
                <a:lnTo>
                  <a:pt x="434340" y="426720"/>
                </a:lnTo>
                <a:lnTo>
                  <a:pt x="450850" y="419100"/>
                </a:lnTo>
                <a:lnTo>
                  <a:pt x="467360" y="408940"/>
                </a:lnTo>
                <a:lnTo>
                  <a:pt x="483870" y="398780"/>
                </a:lnTo>
                <a:lnTo>
                  <a:pt x="497840" y="388620"/>
                </a:lnTo>
                <a:lnTo>
                  <a:pt x="509270" y="379730"/>
                </a:lnTo>
                <a:lnTo>
                  <a:pt x="520700" y="369570"/>
                </a:lnTo>
                <a:lnTo>
                  <a:pt x="530860" y="358140"/>
                </a:lnTo>
                <a:lnTo>
                  <a:pt x="539750" y="345440"/>
                </a:lnTo>
                <a:lnTo>
                  <a:pt x="549910" y="330200"/>
                </a:lnTo>
                <a:lnTo>
                  <a:pt x="556260" y="317500"/>
                </a:lnTo>
                <a:lnTo>
                  <a:pt x="563880" y="306070"/>
                </a:lnTo>
                <a:lnTo>
                  <a:pt x="568960" y="295910"/>
                </a:lnTo>
                <a:lnTo>
                  <a:pt x="574040" y="284480"/>
                </a:lnTo>
                <a:lnTo>
                  <a:pt x="579120" y="273050"/>
                </a:lnTo>
                <a:lnTo>
                  <a:pt x="584200" y="261620"/>
                </a:lnTo>
                <a:lnTo>
                  <a:pt x="586740" y="248920"/>
                </a:lnTo>
                <a:lnTo>
                  <a:pt x="589280" y="237490"/>
                </a:lnTo>
                <a:lnTo>
                  <a:pt x="590550" y="224790"/>
                </a:lnTo>
                <a:lnTo>
                  <a:pt x="589280" y="213360"/>
                </a:lnTo>
                <a:lnTo>
                  <a:pt x="588010" y="203200"/>
                </a:lnTo>
                <a:lnTo>
                  <a:pt x="585470" y="193040"/>
                </a:lnTo>
                <a:lnTo>
                  <a:pt x="584200" y="184150"/>
                </a:lnTo>
                <a:lnTo>
                  <a:pt x="582930" y="175260"/>
                </a:lnTo>
                <a:lnTo>
                  <a:pt x="581660" y="166370"/>
                </a:lnTo>
                <a:lnTo>
                  <a:pt x="579120" y="156210"/>
                </a:lnTo>
                <a:lnTo>
                  <a:pt x="574040" y="144780"/>
                </a:lnTo>
                <a:lnTo>
                  <a:pt x="567690" y="133350"/>
                </a:lnTo>
                <a:lnTo>
                  <a:pt x="558800" y="125730"/>
                </a:lnTo>
                <a:lnTo>
                  <a:pt x="548640" y="120650"/>
                </a:lnTo>
                <a:lnTo>
                  <a:pt x="502920" y="105410"/>
                </a:lnTo>
                <a:lnTo>
                  <a:pt x="488950" y="102870"/>
                </a:lnTo>
                <a:lnTo>
                  <a:pt x="474980" y="101600"/>
                </a:lnTo>
                <a:lnTo>
                  <a:pt x="458470" y="100330"/>
                </a:lnTo>
                <a:lnTo>
                  <a:pt x="443230" y="99060"/>
                </a:lnTo>
                <a:lnTo>
                  <a:pt x="410210" y="99060"/>
                </a:lnTo>
                <a:lnTo>
                  <a:pt x="393700" y="99060"/>
                </a:lnTo>
                <a:lnTo>
                  <a:pt x="377190" y="101600"/>
                </a:lnTo>
                <a:lnTo>
                  <a:pt x="359410" y="104140"/>
                </a:lnTo>
                <a:lnTo>
                  <a:pt x="342900" y="109220"/>
                </a:lnTo>
                <a:lnTo>
                  <a:pt x="326390" y="115570"/>
                </a:lnTo>
                <a:lnTo>
                  <a:pt x="309880" y="121920"/>
                </a:lnTo>
                <a:lnTo>
                  <a:pt x="292100" y="129540"/>
                </a:lnTo>
                <a:lnTo>
                  <a:pt x="259080" y="144780"/>
                </a:lnTo>
                <a:lnTo>
                  <a:pt x="242570" y="154940"/>
                </a:lnTo>
                <a:lnTo>
                  <a:pt x="228600" y="165100"/>
                </a:lnTo>
                <a:lnTo>
                  <a:pt x="214630" y="176530"/>
                </a:lnTo>
                <a:lnTo>
                  <a:pt x="200660" y="186690"/>
                </a:lnTo>
                <a:lnTo>
                  <a:pt x="187960" y="196850"/>
                </a:lnTo>
                <a:lnTo>
                  <a:pt x="175260" y="205740"/>
                </a:lnTo>
                <a:lnTo>
                  <a:pt x="165100" y="217170"/>
                </a:lnTo>
                <a:lnTo>
                  <a:pt x="156210" y="227330"/>
                </a:lnTo>
                <a:lnTo>
                  <a:pt x="149860" y="240030"/>
                </a:lnTo>
                <a:lnTo>
                  <a:pt x="143510" y="251460"/>
                </a:lnTo>
                <a:lnTo>
                  <a:pt x="138430" y="264160"/>
                </a:lnTo>
                <a:lnTo>
                  <a:pt x="133350" y="275590"/>
                </a:lnTo>
                <a:lnTo>
                  <a:pt x="124460" y="300990"/>
                </a:lnTo>
                <a:lnTo>
                  <a:pt x="119380" y="313690"/>
                </a:lnTo>
                <a:lnTo>
                  <a:pt x="118110" y="325120"/>
                </a:lnTo>
                <a:lnTo>
                  <a:pt x="118110" y="335280"/>
                </a:lnTo>
                <a:lnTo>
                  <a:pt x="119380" y="345440"/>
                </a:lnTo>
                <a:lnTo>
                  <a:pt x="121920" y="354330"/>
                </a:lnTo>
                <a:lnTo>
                  <a:pt x="125730" y="363220"/>
                </a:lnTo>
                <a:lnTo>
                  <a:pt x="132080" y="379730"/>
                </a:lnTo>
                <a:lnTo>
                  <a:pt x="140970" y="391160"/>
                </a:lnTo>
                <a:lnTo>
                  <a:pt x="156210" y="401320"/>
                </a:lnTo>
                <a:lnTo>
                  <a:pt x="166370" y="406400"/>
                </a:lnTo>
                <a:lnTo>
                  <a:pt x="177800" y="408940"/>
                </a:lnTo>
                <a:lnTo>
                  <a:pt x="189230" y="411480"/>
                </a:lnTo>
                <a:lnTo>
                  <a:pt x="200660" y="412750"/>
                </a:lnTo>
                <a:lnTo>
                  <a:pt x="214630" y="411480"/>
                </a:lnTo>
                <a:lnTo>
                  <a:pt x="228600" y="410210"/>
                </a:lnTo>
                <a:lnTo>
                  <a:pt x="245110" y="407670"/>
                </a:lnTo>
                <a:lnTo>
                  <a:pt x="259080" y="405130"/>
                </a:lnTo>
                <a:lnTo>
                  <a:pt x="273050" y="401320"/>
                </a:lnTo>
                <a:lnTo>
                  <a:pt x="300990" y="393700"/>
                </a:lnTo>
                <a:lnTo>
                  <a:pt x="332740" y="384810"/>
                </a:lnTo>
                <a:lnTo>
                  <a:pt x="349250" y="379730"/>
                </a:lnTo>
                <a:lnTo>
                  <a:pt x="365760" y="373380"/>
                </a:lnTo>
                <a:lnTo>
                  <a:pt x="382270" y="365760"/>
                </a:lnTo>
                <a:lnTo>
                  <a:pt x="398780" y="359410"/>
                </a:lnTo>
                <a:lnTo>
                  <a:pt x="415290" y="354330"/>
                </a:lnTo>
                <a:lnTo>
                  <a:pt x="431800" y="349250"/>
                </a:lnTo>
                <a:lnTo>
                  <a:pt x="447040" y="341630"/>
                </a:lnTo>
                <a:lnTo>
                  <a:pt x="458470" y="332740"/>
                </a:lnTo>
                <a:lnTo>
                  <a:pt x="469900" y="321310"/>
                </a:lnTo>
                <a:lnTo>
                  <a:pt x="481330" y="313690"/>
                </a:lnTo>
                <a:lnTo>
                  <a:pt x="492760" y="306070"/>
                </a:lnTo>
                <a:lnTo>
                  <a:pt x="505460" y="300990"/>
                </a:lnTo>
                <a:lnTo>
                  <a:pt x="515620" y="292100"/>
                </a:lnTo>
                <a:lnTo>
                  <a:pt x="525780" y="281940"/>
                </a:lnTo>
                <a:lnTo>
                  <a:pt x="535940" y="271780"/>
                </a:lnTo>
                <a:lnTo>
                  <a:pt x="543560" y="261620"/>
                </a:lnTo>
                <a:lnTo>
                  <a:pt x="549910" y="252730"/>
                </a:lnTo>
                <a:lnTo>
                  <a:pt x="556260" y="242570"/>
                </a:lnTo>
                <a:lnTo>
                  <a:pt x="561340" y="233680"/>
                </a:lnTo>
                <a:lnTo>
                  <a:pt x="566420" y="224790"/>
                </a:lnTo>
                <a:lnTo>
                  <a:pt x="571500" y="217170"/>
                </a:lnTo>
                <a:lnTo>
                  <a:pt x="572770" y="207010"/>
                </a:lnTo>
                <a:lnTo>
                  <a:pt x="572770" y="195580"/>
                </a:lnTo>
                <a:lnTo>
                  <a:pt x="570230" y="184150"/>
                </a:lnTo>
                <a:lnTo>
                  <a:pt x="568960" y="173990"/>
                </a:lnTo>
                <a:lnTo>
                  <a:pt x="565150" y="163830"/>
                </a:lnTo>
                <a:lnTo>
                  <a:pt x="561340" y="154940"/>
                </a:lnTo>
                <a:lnTo>
                  <a:pt x="556260" y="147320"/>
                </a:lnTo>
                <a:lnTo>
                  <a:pt x="543560" y="134620"/>
                </a:lnTo>
                <a:lnTo>
                  <a:pt x="528320" y="124460"/>
                </a:lnTo>
                <a:lnTo>
                  <a:pt x="520700" y="119380"/>
                </a:lnTo>
                <a:lnTo>
                  <a:pt x="500380" y="114300"/>
                </a:lnTo>
                <a:lnTo>
                  <a:pt x="488950" y="113030"/>
                </a:lnTo>
                <a:lnTo>
                  <a:pt x="474980" y="111760"/>
                </a:lnTo>
                <a:lnTo>
                  <a:pt x="461010" y="111760"/>
                </a:lnTo>
                <a:lnTo>
                  <a:pt x="445770" y="111760"/>
                </a:lnTo>
                <a:lnTo>
                  <a:pt x="433070" y="113030"/>
                </a:lnTo>
                <a:lnTo>
                  <a:pt x="421640" y="114300"/>
                </a:lnTo>
                <a:lnTo>
                  <a:pt x="383540" y="124460"/>
                </a:lnTo>
                <a:lnTo>
                  <a:pt x="369570" y="128270"/>
                </a:lnTo>
                <a:lnTo>
                  <a:pt x="354330" y="133350"/>
                </a:lnTo>
                <a:lnTo>
                  <a:pt x="341630" y="139700"/>
                </a:lnTo>
                <a:lnTo>
                  <a:pt x="327660" y="147320"/>
                </a:lnTo>
                <a:lnTo>
                  <a:pt x="316230" y="154940"/>
                </a:lnTo>
                <a:lnTo>
                  <a:pt x="273050" y="186690"/>
                </a:lnTo>
                <a:lnTo>
                  <a:pt x="261620" y="195580"/>
                </a:lnTo>
                <a:lnTo>
                  <a:pt x="250190" y="207010"/>
                </a:lnTo>
                <a:lnTo>
                  <a:pt x="240030" y="219710"/>
                </a:lnTo>
                <a:lnTo>
                  <a:pt x="231140" y="233680"/>
                </a:lnTo>
                <a:lnTo>
                  <a:pt x="226060" y="247650"/>
                </a:lnTo>
                <a:lnTo>
                  <a:pt x="224790" y="261620"/>
                </a:lnTo>
                <a:lnTo>
                  <a:pt x="224790" y="274320"/>
                </a:lnTo>
                <a:lnTo>
                  <a:pt x="227330" y="284480"/>
                </a:lnTo>
                <a:lnTo>
                  <a:pt x="232410" y="293370"/>
                </a:lnTo>
                <a:lnTo>
                  <a:pt x="245110" y="306070"/>
                </a:lnTo>
                <a:lnTo>
                  <a:pt x="260350" y="316230"/>
                </a:lnTo>
                <a:lnTo>
                  <a:pt x="276860" y="321310"/>
                </a:lnTo>
                <a:lnTo>
                  <a:pt x="294640" y="323850"/>
                </a:lnTo>
                <a:lnTo>
                  <a:pt x="304800" y="325120"/>
                </a:lnTo>
                <a:lnTo>
                  <a:pt x="316230" y="325120"/>
                </a:lnTo>
                <a:lnTo>
                  <a:pt x="359410" y="326390"/>
                </a:lnTo>
                <a:lnTo>
                  <a:pt x="373380" y="325120"/>
                </a:lnTo>
                <a:lnTo>
                  <a:pt x="387350" y="322580"/>
                </a:lnTo>
                <a:lnTo>
                  <a:pt x="401320" y="320040"/>
                </a:lnTo>
                <a:lnTo>
                  <a:pt x="414020" y="316230"/>
                </a:lnTo>
                <a:lnTo>
                  <a:pt x="426720" y="312420"/>
                </a:lnTo>
                <a:lnTo>
                  <a:pt x="440690" y="308610"/>
                </a:lnTo>
                <a:lnTo>
                  <a:pt x="452120" y="304800"/>
                </a:lnTo>
                <a:lnTo>
                  <a:pt x="482600" y="292100"/>
                </a:lnTo>
                <a:lnTo>
                  <a:pt x="505460" y="284480"/>
                </a:lnTo>
                <a:lnTo>
                  <a:pt x="514350" y="278130"/>
                </a:lnTo>
                <a:lnTo>
                  <a:pt x="519430" y="271780"/>
                </a:lnTo>
                <a:lnTo>
                  <a:pt x="528320" y="256540"/>
                </a:lnTo>
                <a:lnTo>
                  <a:pt x="541020" y="241300"/>
                </a:lnTo>
                <a:lnTo>
                  <a:pt x="546100" y="231140"/>
                </a:lnTo>
                <a:lnTo>
                  <a:pt x="548640" y="220980"/>
                </a:lnTo>
                <a:lnTo>
                  <a:pt x="551180" y="209550"/>
                </a:lnTo>
                <a:lnTo>
                  <a:pt x="549910" y="200660"/>
                </a:lnTo>
                <a:lnTo>
                  <a:pt x="546100" y="193040"/>
                </a:lnTo>
                <a:lnTo>
                  <a:pt x="539750" y="186690"/>
                </a:lnTo>
                <a:lnTo>
                  <a:pt x="523240" y="175260"/>
                </a:lnTo>
                <a:lnTo>
                  <a:pt x="502920" y="167640"/>
                </a:lnTo>
                <a:lnTo>
                  <a:pt x="483870" y="163830"/>
                </a:lnTo>
                <a:lnTo>
                  <a:pt x="473710" y="165100"/>
                </a:lnTo>
                <a:lnTo>
                  <a:pt x="462280" y="166370"/>
                </a:lnTo>
                <a:lnTo>
                  <a:pt x="450850" y="168910"/>
                </a:lnTo>
                <a:lnTo>
                  <a:pt x="430530" y="175260"/>
                </a:lnTo>
                <a:lnTo>
                  <a:pt x="411480" y="182880"/>
                </a:lnTo>
                <a:lnTo>
                  <a:pt x="387350" y="191770"/>
                </a:lnTo>
                <a:lnTo>
                  <a:pt x="367030" y="203200"/>
                </a:lnTo>
                <a:lnTo>
                  <a:pt x="347980" y="218440"/>
                </a:lnTo>
                <a:lnTo>
                  <a:pt x="323850" y="233680"/>
                </a:lnTo>
                <a:lnTo>
                  <a:pt x="307340" y="250190"/>
                </a:lnTo>
                <a:lnTo>
                  <a:pt x="295910" y="265430"/>
                </a:lnTo>
                <a:lnTo>
                  <a:pt x="285750" y="276860"/>
                </a:lnTo>
                <a:lnTo>
                  <a:pt x="281940" y="283210"/>
                </a:lnTo>
                <a:lnTo>
                  <a:pt x="278130" y="298450"/>
                </a:lnTo>
                <a:lnTo>
                  <a:pt x="279400" y="306070"/>
                </a:lnTo>
                <a:lnTo>
                  <a:pt x="283210" y="322580"/>
                </a:lnTo>
                <a:lnTo>
                  <a:pt x="290830" y="326390"/>
                </a:lnTo>
                <a:lnTo>
                  <a:pt x="300990" y="327660"/>
                </a:lnTo>
                <a:lnTo>
                  <a:pt x="313690" y="327660"/>
                </a:lnTo>
                <a:lnTo>
                  <a:pt x="326390" y="325120"/>
                </a:lnTo>
                <a:lnTo>
                  <a:pt x="339090" y="322580"/>
                </a:lnTo>
                <a:lnTo>
                  <a:pt x="351790" y="320040"/>
                </a:lnTo>
                <a:lnTo>
                  <a:pt x="364490" y="316230"/>
                </a:lnTo>
                <a:lnTo>
                  <a:pt x="389890" y="308610"/>
                </a:lnTo>
                <a:lnTo>
                  <a:pt x="402590" y="303530"/>
                </a:lnTo>
                <a:lnTo>
                  <a:pt x="415290" y="297180"/>
                </a:lnTo>
                <a:lnTo>
                  <a:pt x="427990" y="289560"/>
                </a:lnTo>
                <a:lnTo>
                  <a:pt x="439420" y="281940"/>
                </a:lnTo>
                <a:lnTo>
                  <a:pt x="459740" y="266700"/>
                </a:lnTo>
                <a:lnTo>
                  <a:pt x="477520" y="250190"/>
                </a:lnTo>
                <a:lnTo>
                  <a:pt x="495300" y="233680"/>
                </a:lnTo>
                <a:lnTo>
                  <a:pt x="511810" y="215900"/>
                </a:lnTo>
                <a:lnTo>
                  <a:pt x="518160" y="208280"/>
                </a:lnTo>
                <a:lnTo>
                  <a:pt x="524510" y="190500"/>
                </a:lnTo>
                <a:lnTo>
                  <a:pt x="525780" y="181610"/>
                </a:lnTo>
                <a:lnTo>
                  <a:pt x="527050" y="170180"/>
                </a:lnTo>
                <a:lnTo>
                  <a:pt x="528320" y="158750"/>
                </a:lnTo>
                <a:lnTo>
                  <a:pt x="528320" y="138430"/>
                </a:lnTo>
                <a:lnTo>
                  <a:pt x="529590" y="129540"/>
                </a:lnTo>
                <a:lnTo>
                  <a:pt x="527050" y="123190"/>
                </a:lnTo>
                <a:lnTo>
                  <a:pt x="521970" y="119380"/>
                </a:lnTo>
                <a:lnTo>
                  <a:pt x="515620" y="115570"/>
                </a:lnTo>
                <a:lnTo>
                  <a:pt x="506730" y="114300"/>
                </a:lnTo>
                <a:lnTo>
                  <a:pt x="494030" y="113030"/>
                </a:lnTo>
                <a:lnTo>
                  <a:pt x="481330" y="111760"/>
                </a:lnTo>
                <a:lnTo>
                  <a:pt x="466090" y="113030"/>
                </a:lnTo>
                <a:lnTo>
                  <a:pt x="450850" y="115570"/>
                </a:lnTo>
                <a:lnTo>
                  <a:pt x="434340" y="118110"/>
                </a:lnTo>
                <a:lnTo>
                  <a:pt x="421640" y="120650"/>
                </a:lnTo>
                <a:lnTo>
                  <a:pt x="408940" y="124460"/>
                </a:lnTo>
                <a:lnTo>
                  <a:pt x="398780" y="128270"/>
                </a:lnTo>
                <a:lnTo>
                  <a:pt x="387350" y="133350"/>
                </a:lnTo>
                <a:lnTo>
                  <a:pt x="375920" y="139700"/>
                </a:lnTo>
                <a:lnTo>
                  <a:pt x="363220" y="147320"/>
                </a:lnTo>
                <a:lnTo>
                  <a:pt x="350520" y="153670"/>
                </a:lnTo>
                <a:lnTo>
                  <a:pt x="339090" y="158750"/>
                </a:lnTo>
                <a:lnTo>
                  <a:pt x="326390" y="163830"/>
                </a:lnTo>
                <a:lnTo>
                  <a:pt x="314960" y="168910"/>
                </a:lnTo>
                <a:lnTo>
                  <a:pt x="294640" y="177800"/>
                </a:lnTo>
                <a:lnTo>
                  <a:pt x="276860" y="190500"/>
                </a:lnTo>
                <a:lnTo>
                  <a:pt x="260350" y="203200"/>
                </a:lnTo>
                <a:lnTo>
                  <a:pt x="248920" y="214630"/>
                </a:lnTo>
                <a:lnTo>
                  <a:pt x="238760" y="227330"/>
                </a:lnTo>
                <a:lnTo>
                  <a:pt x="233680" y="234950"/>
                </a:lnTo>
                <a:lnTo>
                  <a:pt x="231140" y="243840"/>
                </a:lnTo>
                <a:lnTo>
                  <a:pt x="228600" y="255270"/>
                </a:lnTo>
                <a:lnTo>
                  <a:pt x="227330" y="265430"/>
                </a:lnTo>
                <a:lnTo>
                  <a:pt x="226060" y="278130"/>
                </a:lnTo>
                <a:lnTo>
                  <a:pt x="226060" y="289560"/>
                </a:lnTo>
                <a:lnTo>
                  <a:pt x="224790" y="32639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nvGrpSpPr>
          <p:cNvPr id="42" name="Group 41"/>
          <p:cNvGrpSpPr/>
          <p:nvPr/>
        </p:nvGrpSpPr>
        <p:grpSpPr>
          <a:xfrm>
            <a:off x="2366010" y="4726940"/>
            <a:ext cx="923291" cy="556261"/>
            <a:chOff x="2366010" y="4726940"/>
            <a:chExt cx="923291" cy="556261"/>
          </a:xfrm>
        </p:grpSpPr>
        <p:sp>
          <p:nvSpPr>
            <p:cNvPr id="37" name="Freeform 36"/>
            <p:cNvSpPr/>
            <p:nvPr/>
          </p:nvSpPr>
          <p:spPr>
            <a:xfrm>
              <a:off x="2366010" y="4752340"/>
              <a:ext cx="542291" cy="209551"/>
            </a:xfrm>
            <a:custGeom>
              <a:avLst/>
              <a:gdLst/>
              <a:ahLst/>
              <a:cxnLst/>
              <a:rect l="0" t="0" r="0" b="0"/>
              <a:pathLst>
                <a:path w="542291" h="209551">
                  <a:moveTo>
                    <a:pt x="21590" y="187960"/>
                  </a:moveTo>
                  <a:lnTo>
                    <a:pt x="7620" y="181610"/>
                  </a:lnTo>
                  <a:lnTo>
                    <a:pt x="3810" y="176530"/>
                  </a:lnTo>
                  <a:lnTo>
                    <a:pt x="1270" y="170180"/>
                  </a:lnTo>
                  <a:lnTo>
                    <a:pt x="0" y="163830"/>
                  </a:lnTo>
                  <a:lnTo>
                    <a:pt x="0" y="154940"/>
                  </a:lnTo>
                  <a:lnTo>
                    <a:pt x="1270" y="144780"/>
                  </a:lnTo>
                  <a:lnTo>
                    <a:pt x="3810" y="133350"/>
                  </a:lnTo>
                  <a:lnTo>
                    <a:pt x="8890" y="121920"/>
                  </a:lnTo>
                  <a:lnTo>
                    <a:pt x="13970" y="110490"/>
                  </a:lnTo>
                  <a:lnTo>
                    <a:pt x="26670" y="87630"/>
                  </a:lnTo>
                  <a:lnTo>
                    <a:pt x="36830" y="67310"/>
                  </a:lnTo>
                  <a:lnTo>
                    <a:pt x="43180" y="60960"/>
                  </a:lnTo>
                  <a:lnTo>
                    <a:pt x="49530" y="57150"/>
                  </a:lnTo>
                  <a:lnTo>
                    <a:pt x="63500" y="50800"/>
                  </a:lnTo>
                  <a:lnTo>
                    <a:pt x="69850" y="46990"/>
                  </a:lnTo>
                  <a:lnTo>
                    <a:pt x="74930" y="43180"/>
                  </a:lnTo>
                  <a:lnTo>
                    <a:pt x="81280" y="38100"/>
                  </a:lnTo>
                  <a:lnTo>
                    <a:pt x="87630" y="31750"/>
                  </a:lnTo>
                  <a:lnTo>
                    <a:pt x="95250" y="24130"/>
                  </a:lnTo>
                  <a:lnTo>
                    <a:pt x="104140" y="17780"/>
                  </a:lnTo>
                  <a:lnTo>
                    <a:pt x="115570" y="12700"/>
                  </a:lnTo>
                  <a:lnTo>
                    <a:pt x="125730" y="7620"/>
                  </a:lnTo>
                  <a:lnTo>
                    <a:pt x="139700" y="3810"/>
                  </a:lnTo>
                  <a:lnTo>
                    <a:pt x="153670" y="2540"/>
                  </a:lnTo>
                  <a:lnTo>
                    <a:pt x="168910" y="0"/>
                  </a:lnTo>
                  <a:lnTo>
                    <a:pt x="180340" y="2540"/>
                  </a:lnTo>
                  <a:lnTo>
                    <a:pt x="189230" y="6350"/>
                  </a:lnTo>
                  <a:lnTo>
                    <a:pt x="196850" y="11430"/>
                  </a:lnTo>
                  <a:lnTo>
                    <a:pt x="204470" y="17780"/>
                  </a:lnTo>
                  <a:lnTo>
                    <a:pt x="213360" y="25400"/>
                  </a:lnTo>
                  <a:lnTo>
                    <a:pt x="220980" y="33020"/>
                  </a:lnTo>
                  <a:lnTo>
                    <a:pt x="228600" y="40640"/>
                  </a:lnTo>
                  <a:lnTo>
                    <a:pt x="233680" y="49530"/>
                  </a:lnTo>
                  <a:lnTo>
                    <a:pt x="238760" y="57150"/>
                  </a:lnTo>
                  <a:lnTo>
                    <a:pt x="243840" y="67310"/>
                  </a:lnTo>
                  <a:lnTo>
                    <a:pt x="248920" y="77470"/>
                  </a:lnTo>
                  <a:lnTo>
                    <a:pt x="254000" y="88900"/>
                  </a:lnTo>
                  <a:lnTo>
                    <a:pt x="262890" y="113030"/>
                  </a:lnTo>
                  <a:lnTo>
                    <a:pt x="266700" y="125730"/>
                  </a:lnTo>
                  <a:lnTo>
                    <a:pt x="271780" y="135890"/>
                  </a:lnTo>
                  <a:lnTo>
                    <a:pt x="275590" y="146050"/>
                  </a:lnTo>
                  <a:lnTo>
                    <a:pt x="279400" y="156210"/>
                  </a:lnTo>
                  <a:lnTo>
                    <a:pt x="287020" y="165100"/>
                  </a:lnTo>
                  <a:lnTo>
                    <a:pt x="295910" y="173990"/>
                  </a:lnTo>
                  <a:lnTo>
                    <a:pt x="306070" y="182880"/>
                  </a:lnTo>
                  <a:lnTo>
                    <a:pt x="316230" y="190500"/>
                  </a:lnTo>
                  <a:lnTo>
                    <a:pt x="325120" y="196850"/>
                  </a:lnTo>
                  <a:lnTo>
                    <a:pt x="334010" y="201930"/>
                  </a:lnTo>
                  <a:lnTo>
                    <a:pt x="345440" y="205740"/>
                  </a:lnTo>
                  <a:lnTo>
                    <a:pt x="359410" y="208280"/>
                  </a:lnTo>
                  <a:lnTo>
                    <a:pt x="373380" y="209550"/>
                  </a:lnTo>
                  <a:lnTo>
                    <a:pt x="387350" y="209550"/>
                  </a:lnTo>
                  <a:lnTo>
                    <a:pt x="401320" y="208280"/>
                  </a:lnTo>
                  <a:lnTo>
                    <a:pt x="414020" y="205740"/>
                  </a:lnTo>
                  <a:lnTo>
                    <a:pt x="425450" y="203200"/>
                  </a:lnTo>
                  <a:lnTo>
                    <a:pt x="436880" y="199390"/>
                  </a:lnTo>
                  <a:lnTo>
                    <a:pt x="445770" y="195580"/>
                  </a:lnTo>
                  <a:lnTo>
                    <a:pt x="454660" y="191770"/>
                  </a:lnTo>
                  <a:lnTo>
                    <a:pt x="461010" y="187960"/>
                  </a:lnTo>
                  <a:lnTo>
                    <a:pt x="467360" y="182880"/>
                  </a:lnTo>
                  <a:lnTo>
                    <a:pt x="474980" y="179070"/>
                  </a:lnTo>
                  <a:lnTo>
                    <a:pt x="485140" y="175260"/>
                  </a:lnTo>
                  <a:lnTo>
                    <a:pt x="495300" y="171450"/>
                  </a:lnTo>
                  <a:lnTo>
                    <a:pt x="504190" y="166370"/>
                  </a:lnTo>
                  <a:lnTo>
                    <a:pt x="510540" y="162560"/>
                  </a:lnTo>
                  <a:lnTo>
                    <a:pt x="542290" y="13716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8" name="Freeform 37"/>
            <p:cNvSpPr/>
            <p:nvPr/>
          </p:nvSpPr>
          <p:spPr>
            <a:xfrm>
              <a:off x="2590800" y="4851400"/>
              <a:ext cx="25401" cy="381001"/>
            </a:xfrm>
            <a:custGeom>
              <a:avLst/>
              <a:gdLst/>
              <a:ahLst/>
              <a:cxnLst/>
              <a:rect l="0" t="0" r="0" b="0"/>
              <a:pathLst>
                <a:path w="25401" h="381001">
                  <a:moveTo>
                    <a:pt x="25400" y="0"/>
                  </a:moveTo>
                  <a:lnTo>
                    <a:pt x="19050" y="6350"/>
                  </a:lnTo>
                  <a:lnTo>
                    <a:pt x="16510" y="13970"/>
                  </a:lnTo>
                  <a:lnTo>
                    <a:pt x="15240" y="25400"/>
                  </a:lnTo>
                  <a:lnTo>
                    <a:pt x="13970" y="38100"/>
                  </a:lnTo>
                  <a:lnTo>
                    <a:pt x="15240" y="48260"/>
                  </a:lnTo>
                  <a:lnTo>
                    <a:pt x="17780" y="55880"/>
                  </a:lnTo>
                  <a:lnTo>
                    <a:pt x="20320" y="62230"/>
                  </a:lnTo>
                  <a:lnTo>
                    <a:pt x="20320" y="69850"/>
                  </a:lnTo>
                  <a:lnTo>
                    <a:pt x="19050" y="77470"/>
                  </a:lnTo>
                  <a:lnTo>
                    <a:pt x="16510" y="85090"/>
                  </a:lnTo>
                  <a:lnTo>
                    <a:pt x="15240" y="95250"/>
                  </a:lnTo>
                  <a:lnTo>
                    <a:pt x="15240" y="105410"/>
                  </a:lnTo>
                  <a:lnTo>
                    <a:pt x="13970" y="116840"/>
                  </a:lnTo>
                  <a:lnTo>
                    <a:pt x="12700" y="140970"/>
                  </a:lnTo>
                  <a:lnTo>
                    <a:pt x="12700" y="153670"/>
                  </a:lnTo>
                  <a:lnTo>
                    <a:pt x="11430" y="163830"/>
                  </a:lnTo>
                  <a:lnTo>
                    <a:pt x="8890" y="173990"/>
                  </a:lnTo>
                  <a:lnTo>
                    <a:pt x="6350" y="184150"/>
                  </a:lnTo>
                  <a:lnTo>
                    <a:pt x="3810" y="195580"/>
                  </a:lnTo>
                  <a:lnTo>
                    <a:pt x="2540" y="209550"/>
                  </a:lnTo>
                  <a:lnTo>
                    <a:pt x="1270" y="224790"/>
                  </a:lnTo>
                  <a:lnTo>
                    <a:pt x="1270" y="256540"/>
                  </a:lnTo>
                  <a:lnTo>
                    <a:pt x="0" y="341630"/>
                  </a:lnTo>
                  <a:lnTo>
                    <a:pt x="0" y="38100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9" name="Freeform 38"/>
            <p:cNvSpPr/>
            <p:nvPr/>
          </p:nvSpPr>
          <p:spPr>
            <a:xfrm>
              <a:off x="2705100" y="4940300"/>
              <a:ext cx="12701" cy="342901"/>
            </a:xfrm>
            <a:custGeom>
              <a:avLst/>
              <a:gdLst/>
              <a:ahLst/>
              <a:cxnLst/>
              <a:rect l="0" t="0" r="0" b="0"/>
              <a:pathLst>
                <a:path w="12701" h="342901">
                  <a:moveTo>
                    <a:pt x="12700" y="0"/>
                  </a:moveTo>
                  <a:lnTo>
                    <a:pt x="12700" y="20320"/>
                  </a:lnTo>
                  <a:lnTo>
                    <a:pt x="11430" y="27940"/>
                  </a:lnTo>
                  <a:lnTo>
                    <a:pt x="8890" y="34290"/>
                  </a:lnTo>
                  <a:lnTo>
                    <a:pt x="6350" y="39370"/>
                  </a:lnTo>
                  <a:lnTo>
                    <a:pt x="3810" y="49530"/>
                  </a:lnTo>
                  <a:lnTo>
                    <a:pt x="2540" y="60960"/>
                  </a:lnTo>
                  <a:lnTo>
                    <a:pt x="1270" y="74930"/>
                  </a:lnTo>
                  <a:lnTo>
                    <a:pt x="1270" y="96520"/>
                  </a:lnTo>
                  <a:lnTo>
                    <a:pt x="0" y="118110"/>
                  </a:lnTo>
                  <a:lnTo>
                    <a:pt x="0" y="279400"/>
                  </a:lnTo>
                  <a:lnTo>
                    <a:pt x="1270" y="290830"/>
                  </a:lnTo>
                  <a:lnTo>
                    <a:pt x="12700" y="34290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0" name="Freeform 39"/>
            <p:cNvSpPr/>
            <p:nvPr/>
          </p:nvSpPr>
          <p:spPr>
            <a:xfrm>
              <a:off x="2882900" y="4978400"/>
              <a:ext cx="139701" cy="257811"/>
            </a:xfrm>
            <a:custGeom>
              <a:avLst/>
              <a:gdLst/>
              <a:ahLst/>
              <a:cxnLst/>
              <a:rect l="0" t="0" r="0" b="0"/>
              <a:pathLst>
                <a:path w="139701" h="257811">
                  <a:moveTo>
                    <a:pt x="25400" y="63500"/>
                  </a:moveTo>
                  <a:lnTo>
                    <a:pt x="19050" y="77470"/>
                  </a:lnTo>
                  <a:lnTo>
                    <a:pt x="16510" y="85090"/>
                  </a:lnTo>
                  <a:lnTo>
                    <a:pt x="15240" y="95250"/>
                  </a:lnTo>
                  <a:lnTo>
                    <a:pt x="13970" y="105410"/>
                  </a:lnTo>
                  <a:lnTo>
                    <a:pt x="13970" y="115570"/>
                  </a:lnTo>
                  <a:lnTo>
                    <a:pt x="12700" y="134620"/>
                  </a:lnTo>
                  <a:lnTo>
                    <a:pt x="12700" y="187960"/>
                  </a:lnTo>
                  <a:lnTo>
                    <a:pt x="12700" y="231140"/>
                  </a:lnTo>
                  <a:lnTo>
                    <a:pt x="11430" y="240030"/>
                  </a:lnTo>
                  <a:lnTo>
                    <a:pt x="8890" y="247650"/>
                  </a:lnTo>
                  <a:lnTo>
                    <a:pt x="6350" y="254000"/>
                  </a:lnTo>
                  <a:lnTo>
                    <a:pt x="3810" y="256540"/>
                  </a:lnTo>
                  <a:lnTo>
                    <a:pt x="2540" y="257810"/>
                  </a:lnTo>
                  <a:lnTo>
                    <a:pt x="1270" y="256540"/>
                  </a:lnTo>
                  <a:lnTo>
                    <a:pt x="1270" y="251460"/>
                  </a:lnTo>
                  <a:lnTo>
                    <a:pt x="1270" y="243840"/>
                  </a:lnTo>
                  <a:lnTo>
                    <a:pt x="0" y="222250"/>
                  </a:lnTo>
                  <a:lnTo>
                    <a:pt x="0" y="194310"/>
                  </a:lnTo>
                  <a:lnTo>
                    <a:pt x="1270" y="180340"/>
                  </a:lnTo>
                  <a:lnTo>
                    <a:pt x="3810" y="166370"/>
                  </a:lnTo>
                  <a:lnTo>
                    <a:pt x="6350" y="153670"/>
                  </a:lnTo>
                  <a:lnTo>
                    <a:pt x="10160" y="140970"/>
                  </a:lnTo>
                  <a:lnTo>
                    <a:pt x="13970" y="127000"/>
                  </a:lnTo>
                  <a:lnTo>
                    <a:pt x="21590" y="101600"/>
                  </a:lnTo>
                  <a:lnTo>
                    <a:pt x="30480" y="76200"/>
                  </a:lnTo>
                  <a:lnTo>
                    <a:pt x="35560" y="66040"/>
                  </a:lnTo>
                  <a:lnTo>
                    <a:pt x="41910" y="58420"/>
                  </a:lnTo>
                  <a:lnTo>
                    <a:pt x="49530" y="52070"/>
                  </a:lnTo>
                  <a:lnTo>
                    <a:pt x="55880" y="44450"/>
                  </a:lnTo>
                  <a:lnTo>
                    <a:pt x="60960" y="36830"/>
                  </a:lnTo>
                  <a:lnTo>
                    <a:pt x="66040" y="29210"/>
                  </a:lnTo>
                  <a:lnTo>
                    <a:pt x="73660" y="21590"/>
                  </a:lnTo>
                  <a:lnTo>
                    <a:pt x="82550" y="16510"/>
                  </a:lnTo>
                  <a:lnTo>
                    <a:pt x="93980" y="10160"/>
                  </a:lnTo>
                  <a:lnTo>
                    <a:pt x="102870" y="7620"/>
                  </a:lnTo>
                  <a:lnTo>
                    <a:pt x="113030" y="5080"/>
                  </a:lnTo>
                  <a:lnTo>
                    <a:pt x="139700" y="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1" name="Freeform 40"/>
            <p:cNvSpPr/>
            <p:nvPr/>
          </p:nvSpPr>
          <p:spPr>
            <a:xfrm>
              <a:off x="3073400" y="4726940"/>
              <a:ext cx="215901" cy="171451"/>
            </a:xfrm>
            <a:custGeom>
              <a:avLst/>
              <a:gdLst/>
              <a:ahLst/>
              <a:cxnLst/>
              <a:rect l="0" t="0" r="0" b="0"/>
              <a:pathLst>
                <a:path w="215901" h="171451">
                  <a:moveTo>
                    <a:pt x="0" y="22860"/>
                  </a:moveTo>
                  <a:lnTo>
                    <a:pt x="6350" y="16510"/>
                  </a:lnTo>
                  <a:lnTo>
                    <a:pt x="12700" y="12700"/>
                  </a:lnTo>
                  <a:lnTo>
                    <a:pt x="21590" y="8890"/>
                  </a:lnTo>
                  <a:lnTo>
                    <a:pt x="31750" y="5080"/>
                  </a:lnTo>
                  <a:lnTo>
                    <a:pt x="40640" y="2540"/>
                  </a:lnTo>
                  <a:lnTo>
                    <a:pt x="49530" y="1270"/>
                  </a:lnTo>
                  <a:lnTo>
                    <a:pt x="58420" y="0"/>
                  </a:lnTo>
                  <a:lnTo>
                    <a:pt x="68580" y="0"/>
                  </a:lnTo>
                  <a:lnTo>
                    <a:pt x="80010" y="2540"/>
                  </a:lnTo>
                  <a:lnTo>
                    <a:pt x="91440" y="5080"/>
                  </a:lnTo>
                  <a:lnTo>
                    <a:pt x="100330" y="7620"/>
                  </a:lnTo>
                  <a:lnTo>
                    <a:pt x="107950" y="11430"/>
                  </a:lnTo>
                  <a:lnTo>
                    <a:pt x="114300" y="15240"/>
                  </a:lnTo>
                  <a:lnTo>
                    <a:pt x="119380" y="20320"/>
                  </a:lnTo>
                  <a:lnTo>
                    <a:pt x="124460" y="26670"/>
                  </a:lnTo>
                  <a:lnTo>
                    <a:pt x="129540" y="34290"/>
                  </a:lnTo>
                  <a:lnTo>
                    <a:pt x="132080" y="41910"/>
                  </a:lnTo>
                  <a:lnTo>
                    <a:pt x="132080" y="49530"/>
                  </a:lnTo>
                  <a:lnTo>
                    <a:pt x="129540" y="57150"/>
                  </a:lnTo>
                  <a:lnTo>
                    <a:pt x="124460" y="64770"/>
                  </a:lnTo>
                  <a:lnTo>
                    <a:pt x="116840" y="69850"/>
                  </a:lnTo>
                  <a:lnTo>
                    <a:pt x="107950" y="76200"/>
                  </a:lnTo>
                  <a:lnTo>
                    <a:pt x="99060" y="82550"/>
                  </a:lnTo>
                  <a:lnTo>
                    <a:pt x="90170" y="88900"/>
                  </a:lnTo>
                  <a:lnTo>
                    <a:pt x="81280" y="96520"/>
                  </a:lnTo>
                  <a:lnTo>
                    <a:pt x="71120" y="104140"/>
                  </a:lnTo>
                  <a:lnTo>
                    <a:pt x="59690" y="113030"/>
                  </a:lnTo>
                  <a:lnTo>
                    <a:pt x="48260" y="120650"/>
                  </a:lnTo>
                  <a:lnTo>
                    <a:pt x="39370" y="128270"/>
                  </a:lnTo>
                  <a:lnTo>
                    <a:pt x="31750" y="133350"/>
                  </a:lnTo>
                  <a:lnTo>
                    <a:pt x="25400" y="138430"/>
                  </a:lnTo>
                  <a:lnTo>
                    <a:pt x="22860" y="146050"/>
                  </a:lnTo>
                  <a:lnTo>
                    <a:pt x="21590" y="152400"/>
                  </a:lnTo>
                  <a:lnTo>
                    <a:pt x="22860" y="160020"/>
                  </a:lnTo>
                  <a:lnTo>
                    <a:pt x="27940" y="165100"/>
                  </a:lnTo>
                  <a:lnTo>
                    <a:pt x="35560" y="168910"/>
                  </a:lnTo>
                  <a:lnTo>
                    <a:pt x="44450" y="170180"/>
                  </a:lnTo>
                  <a:lnTo>
                    <a:pt x="55880" y="171450"/>
                  </a:lnTo>
                  <a:lnTo>
                    <a:pt x="66040" y="168910"/>
                  </a:lnTo>
                  <a:lnTo>
                    <a:pt x="78740" y="167640"/>
                  </a:lnTo>
                  <a:lnTo>
                    <a:pt x="88900" y="165100"/>
                  </a:lnTo>
                  <a:lnTo>
                    <a:pt x="99060" y="165100"/>
                  </a:lnTo>
                  <a:lnTo>
                    <a:pt x="107950" y="163830"/>
                  </a:lnTo>
                  <a:lnTo>
                    <a:pt x="118110" y="162560"/>
                  </a:lnTo>
                  <a:lnTo>
                    <a:pt x="129540" y="160020"/>
                  </a:lnTo>
                  <a:lnTo>
                    <a:pt x="142240" y="156210"/>
                  </a:lnTo>
                  <a:lnTo>
                    <a:pt x="153670" y="153670"/>
                  </a:lnTo>
                  <a:lnTo>
                    <a:pt x="166370" y="152400"/>
                  </a:lnTo>
                  <a:lnTo>
                    <a:pt x="215900" y="14986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45" name="Group 44"/>
          <p:cNvGrpSpPr/>
          <p:nvPr/>
        </p:nvGrpSpPr>
        <p:grpSpPr>
          <a:xfrm>
            <a:off x="984250" y="3505200"/>
            <a:ext cx="614681" cy="316231"/>
            <a:chOff x="984250" y="3505200"/>
            <a:chExt cx="614681" cy="316231"/>
          </a:xfrm>
        </p:grpSpPr>
        <p:sp>
          <p:nvSpPr>
            <p:cNvPr id="43" name="Freeform 42"/>
            <p:cNvSpPr/>
            <p:nvPr/>
          </p:nvSpPr>
          <p:spPr>
            <a:xfrm>
              <a:off x="1070610" y="3505200"/>
              <a:ext cx="528321" cy="304801"/>
            </a:xfrm>
            <a:custGeom>
              <a:avLst/>
              <a:gdLst/>
              <a:ahLst/>
              <a:cxnLst/>
              <a:rect l="0" t="0" r="0" b="0"/>
              <a:pathLst>
                <a:path w="528321" h="304801">
                  <a:moveTo>
                    <a:pt x="453390" y="177800"/>
                  </a:moveTo>
                  <a:lnTo>
                    <a:pt x="433070" y="171450"/>
                  </a:lnTo>
                  <a:lnTo>
                    <a:pt x="421640" y="168910"/>
                  </a:lnTo>
                  <a:lnTo>
                    <a:pt x="407670" y="167640"/>
                  </a:lnTo>
                  <a:lnTo>
                    <a:pt x="381000" y="166370"/>
                  </a:lnTo>
                  <a:lnTo>
                    <a:pt x="359410" y="165100"/>
                  </a:lnTo>
                  <a:lnTo>
                    <a:pt x="345440" y="166370"/>
                  </a:lnTo>
                  <a:lnTo>
                    <a:pt x="328930" y="168910"/>
                  </a:lnTo>
                  <a:lnTo>
                    <a:pt x="311150" y="171450"/>
                  </a:lnTo>
                  <a:lnTo>
                    <a:pt x="295910" y="175260"/>
                  </a:lnTo>
                  <a:lnTo>
                    <a:pt x="280670" y="179070"/>
                  </a:lnTo>
                  <a:lnTo>
                    <a:pt x="265430" y="182880"/>
                  </a:lnTo>
                  <a:lnTo>
                    <a:pt x="254000" y="186690"/>
                  </a:lnTo>
                  <a:lnTo>
                    <a:pt x="242570" y="190500"/>
                  </a:lnTo>
                  <a:lnTo>
                    <a:pt x="232410" y="195580"/>
                  </a:lnTo>
                  <a:lnTo>
                    <a:pt x="222250" y="200660"/>
                  </a:lnTo>
                  <a:lnTo>
                    <a:pt x="213360" y="207010"/>
                  </a:lnTo>
                  <a:lnTo>
                    <a:pt x="204470" y="214630"/>
                  </a:lnTo>
                  <a:lnTo>
                    <a:pt x="195580" y="220980"/>
                  </a:lnTo>
                  <a:lnTo>
                    <a:pt x="186690" y="226060"/>
                  </a:lnTo>
                  <a:lnTo>
                    <a:pt x="179070" y="231140"/>
                  </a:lnTo>
                  <a:lnTo>
                    <a:pt x="165100" y="240030"/>
                  </a:lnTo>
                  <a:lnTo>
                    <a:pt x="160020" y="245110"/>
                  </a:lnTo>
                  <a:lnTo>
                    <a:pt x="157480" y="248920"/>
                  </a:lnTo>
                  <a:lnTo>
                    <a:pt x="157480" y="254000"/>
                  </a:lnTo>
                  <a:lnTo>
                    <a:pt x="158750" y="257810"/>
                  </a:lnTo>
                  <a:lnTo>
                    <a:pt x="165100" y="257810"/>
                  </a:lnTo>
                  <a:lnTo>
                    <a:pt x="175260" y="255270"/>
                  </a:lnTo>
                  <a:lnTo>
                    <a:pt x="187960" y="250190"/>
                  </a:lnTo>
                  <a:lnTo>
                    <a:pt x="196850" y="247650"/>
                  </a:lnTo>
                  <a:lnTo>
                    <a:pt x="219710" y="241300"/>
                  </a:lnTo>
                  <a:lnTo>
                    <a:pt x="241300" y="234950"/>
                  </a:lnTo>
                  <a:lnTo>
                    <a:pt x="252730" y="229870"/>
                  </a:lnTo>
                  <a:lnTo>
                    <a:pt x="264160" y="223520"/>
                  </a:lnTo>
                  <a:lnTo>
                    <a:pt x="276860" y="217170"/>
                  </a:lnTo>
                  <a:lnTo>
                    <a:pt x="289560" y="209550"/>
                  </a:lnTo>
                  <a:lnTo>
                    <a:pt x="313690" y="194310"/>
                  </a:lnTo>
                  <a:lnTo>
                    <a:pt x="326390" y="186690"/>
                  </a:lnTo>
                  <a:lnTo>
                    <a:pt x="339090" y="181610"/>
                  </a:lnTo>
                  <a:lnTo>
                    <a:pt x="351790" y="175260"/>
                  </a:lnTo>
                  <a:lnTo>
                    <a:pt x="363220" y="168910"/>
                  </a:lnTo>
                  <a:lnTo>
                    <a:pt x="373380" y="162560"/>
                  </a:lnTo>
                  <a:lnTo>
                    <a:pt x="383540" y="154940"/>
                  </a:lnTo>
                  <a:lnTo>
                    <a:pt x="392430" y="148590"/>
                  </a:lnTo>
                  <a:lnTo>
                    <a:pt x="401320" y="142240"/>
                  </a:lnTo>
                  <a:lnTo>
                    <a:pt x="410210" y="137160"/>
                  </a:lnTo>
                  <a:lnTo>
                    <a:pt x="419100" y="132080"/>
                  </a:lnTo>
                  <a:lnTo>
                    <a:pt x="435610" y="123190"/>
                  </a:lnTo>
                  <a:lnTo>
                    <a:pt x="443230" y="118110"/>
                  </a:lnTo>
                  <a:lnTo>
                    <a:pt x="449580" y="110490"/>
                  </a:lnTo>
                  <a:lnTo>
                    <a:pt x="454660" y="102870"/>
                  </a:lnTo>
                  <a:lnTo>
                    <a:pt x="458470" y="93980"/>
                  </a:lnTo>
                  <a:lnTo>
                    <a:pt x="461010" y="83820"/>
                  </a:lnTo>
                  <a:lnTo>
                    <a:pt x="462280" y="72390"/>
                  </a:lnTo>
                  <a:lnTo>
                    <a:pt x="459740" y="60960"/>
                  </a:lnTo>
                  <a:lnTo>
                    <a:pt x="453390" y="49530"/>
                  </a:lnTo>
                  <a:lnTo>
                    <a:pt x="444500" y="36830"/>
                  </a:lnTo>
                  <a:lnTo>
                    <a:pt x="436880" y="27940"/>
                  </a:lnTo>
                  <a:lnTo>
                    <a:pt x="427990" y="20320"/>
                  </a:lnTo>
                  <a:lnTo>
                    <a:pt x="419100" y="12700"/>
                  </a:lnTo>
                  <a:lnTo>
                    <a:pt x="410210" y="8890"/>
                  </a:lnTo>
                  <a:lnTo>
                    <a:pt x="398780" y="6350"/>
                  </a:lnTo>
                  <a:lnTo>
                    <a:pt x="387350" y="3810"/>
                  </a:lnTo>
                  <a:lnTo>
                    <a:pt x="375920" y="2540"/>
                  </a:lnTo>
                  <a:lnTo>
                    <a:pt x="363220" y="1270"/>
                  </a:lnTo>
                  <a:lnTo>
                    <a:pt x="350520" y="1270"/>
                  </a:lnTo>
                  <a:lnTo>
                    <a:pt x="322580" y="0"/>
                  </a:lnTo>
                  <a:lnTo>
                    <a:pt x="307340" y="0"/>
                  </a:lnTo>
                  <a:lnTo>
                    <a:pt x="290830" y="1270"/>
                  </a:lnTo>
                  <a:lnTo>
                    <a:pt x="274320" y="3810"/>
                  </a:lnTo>
                  <a:lnTo>
                    <a:pt x="257810" y="6350"/>
                  </a:lnTo>
                  <a:lnTo>
                    <a:pt x="242570" y="11430"/>
                  </a:lnTo>
                  <a:lnTo>
                    <a:pt x="228600" y="17780"/>
                  </a:lnTo>
                  <a:lnTo>
                    <a:pt x="167640" y="46990"/>
                  </a:lnTo>
                  <a:lnTo>
                    <a:pt x="152400" y="54610"/>
                  </a:lnTo>
                  <a:lnTo>
                    <a:pt x="138430" y="59690"/>
                  </a:lnTo>
                  <a:lnTo>
                    <a:pt x="125730" y="66040"/>
                  </a:lnTo>
                  <a:lnTo>
                    <a:pt x="111760" y="73660"/>
                  </a:lnTo>
                  <a:lnTo>
                    <a:pt x="99060" y="82550"/>
                  </a:lnTo>
                  <a:lnTo>
                    <a:pt x="85090" y="92710"/>
                  </a:lnTo>
                  <a:lnTo>
                    <a:pt x="73660" y="102870"/>
                  </a:lnTo>
                  <a:lnTo>
                    <a:pt x="63500" y="113030"/>
                  </a:lnTo>
                  <a:lnTo>
                    <a:pt x="53340" y="121920"/>
                  </a:lnTo>
                  <a:lnTo>
                    <a:pt x="44450" y="132080"/>
                  </a:lnTo>
                  <a:lnTo>
                    <a:pt x="35560" y="143510"/>
                  </a:lnTo>
                  <a:lnTo>
                    <a:pt x="26670" y="154940"/>
                  </a:lnTo>
                  <a:lnTo>
                    <a:pt x="19050" y="165100"/>
                  </a:lnTo>
                  <a:lnTo>
                    <a:pt x="12700" y="175260"/>
                  </a:lnTo>
                  <a:lnTo>
                    <a:pt x="7620" y="184150"/>
                  </a:lnTo>
                  <a:lnTo>
                    <a:pt x="3810" y="194310"/>
                  </a:lnTo>
                  <a:lnTo>
                    <a:pt x="1270" y="205740"/>
                  </a:lnTo>
                  <a:lnTo>
                    <a:pt x="0" y="218440"/>
                  </a:lnTo>
                  <a:lnTo>
                    <a:pt x="1270" y="231140"/>
                  </a:lnTo>
                  <a:lnTo>
                    <a:pt x="5080" y="246380"/>
                  </a:lnTo>
                  <a:lnTo>
                    <a:pt x="10160" y="261620"/>
                  </a:lnTo>
                  <a:lnTo>
                    <a:pt x="15240" y="273050"/>
                  </a:lnTo>
                  <a:lnTo>
                    <a:pt x="20320" y="281940"/>
                  </a:lnTo>
                  <a:lnTo>
                    <a:pt x="25400" y="289560"/>
                  </a:lnTo>
                  <a:lnTo>
                    <a:pt x="35560" y="294640"/>
                  </a:lnTo>
                  <a:lnTo>
                    <a:pt x="49530" y="298450"/>
                  </a:lnTo>
                  <a:lnTo>
                    <a:pt x="64770" y="299720"/>
                  </a:lnTo>
                  <a:lnTo>
                    <a:pt x="80010" y="302260"/>
                  </a:lnTo>
                  <a:lnTo>
                    <a:pt x="95250" y="302260"/>
                  </a:lnTo>
                  <a:lnTo>
                    <a:pt x="107950" y="303530"/>
                  </a:lnTo>
                  <a:lnTo>
                    <a:pt x="134620" y="304800"/>
                  </a:lnTo>
                  <a:lnTo>
                    <a:pt x="148590" y="304800"/>
                  </a:lnTo>
                  <a:lnTo>
                    <a:pt x="162560" y="302260"/>
                  </a:lnTo>
                  <a:lnTo>
                    <a:pt x="177800" y="297180"/>
                  </a:lnTo>
                  <a:lnTo>
                    <a:pt x="193040" y="290830"/>
                  </a:lnTo>
                  <a:lnTo>
                    <a:pt x="209550" y="285750"/>
                  </a:lnTo>
                  <a:lnTo>
                    <a:pt x="226060" y="280670"/>
                  </a:lnTo>
                  <a:lnTo>
                    <a:pt x="242570" y="275590"/>
                  </a:lnTo>
                  <a:lnTo>
                    <a:pt x="257810" y="270510"/>
                  </a:lnTo>
                  <a:lnTo>
                    <a:pt x="271780" y="262890"/>
                  </a:lnTo>
                  <a:lnTo>
                    <a:pt x="285750" y="256540"/>
                  </a:lnTo>
                  <a:lnTo>
                    <a:pt x="299720" y="251460"/>
                  </a:lnTo>
                  <a:lnTo>
                    <a:pt x="312420" y="247650"/>
                  </a:lnTo>
                  <a:lnTo>
                    <a:pt x="325120" y="245110"/>
                  </a:lnTo>
                  <a:lnTo>
                    <a:pt x="337820" y="241300"/>
                  </a:lnTo>
                  <a:lnTo>
                    <a:pt x="347980" y="236220"/>
                  </a:lnTo>
                  <a:lnTo>
                    <a:pt x="358140" y="228600"/>
                  </a:lnTo>
                  <a:lnTo>
                    <a:pt x="367030" y="220980"/>
                  </a:lnTo>
                  <a:lnTo>
                    <a:pt x="375920" y="210820"/>
                  </a:lnTo>
                  <a:lnTo>
                    <a:pt x="384810" y="199390"/>
                  </a:lnTo>
                  <a:lnTo>
                    <a:pt x="393700" y="190500"/>
                  </a:lnTo>
                  <a:lnTo>
                    <a:pt x="402590" y="184150"/>
                  </a:lnTo>
                  <a:lnTo>
                    <a:pt x="410210" y="177800"/>
                  </a:lnTo>
                  <a:lnTo>
                    <a:pt x="419100" y="170180"/>
                  </a:lnTo>
                  <a:lnTo>
                    <a:pt x="427990" y="162560"/>
                  </a:lnTo>
                  <a:lnTo>
                    <a:pt x="436880" y="154940"/>
                  </a:lnTo>
                  <a:lnTo>
                    <a:pt x="443230" y="147320"/>
                  </a:lnTo>
                  <a:lnTo>
                    <a:pt x="449580" y="139700"/>
                  </a:lnTo>
                  <a:lnTo>
                    <a:pt x="454660" y="130810"/>
                  </a:lnTo>
                  <a:lnTo>
                    <a:pt x="458470" y="121920"/>
                  </a:lnTo>
                  <a:lnTo>
                    <a:pt x="461010" y="114300"/>
                  </a:lnTo>
                  <a:lnTo>
                    <a:pt x="462280" y="105410"/>
                  </a:lnTo>
                  <a:lnTo>
                    <a:pt x="463550" y="97790"/>
                  </a:lnTo>
                  <a:lnTo>
                    <a:pt x="464820" y="88900"/>
                  </a:lnTo>
                  <a:lnTo>
                    <a:pt x="464820" y="80010"/>
                  </a:lnTo>
                  <a:lnTo>
                    <a:pt x="462280" y="73660"/>
                  </a:lnTo>
                  <a:lnTo>
                    <a:pt x="458470" y="67310"/>
                  </a:lnTo>
                  <a:lnTo>
                    <a:pt x="445770" y="55880"/>
                  </a:lnTo>
                  <a:lnTo>
                    <a:pt x="430530" y="40640"/>
                  </a:lnTo>
                  <a:lnTo>
                    <a:pt x="422910" y="34290"/>
                  </a:lnTo>
                  <a:lnTo>
                    <a:pt x="414020" y="27940"/>
                  </a:lnTo>
                  <a:lnTo>
                    <a:pt x="406400" y="22860"/>
                  </a:lnTo>
                  <a:lnTo>
                    <a:pt x="394970" y="17780"/>
                  </a:lnTo>
                  <a:lnTo>
                    <a:pt x="382270" y="13970"/>
                  </a:lnTo>
                  <a:lnTo>
                    <a:pt x="368300" y="8890"/>
                  </a:lnTo>
                  <a:lnTo>
                    <a:pt x="354330" y="6350"/>
                  </a:lnTo>
                  <a:lnTo>
                    <a:pt x="340360" y="3810"/>
                  </a:lnTo>
                  <a:lnTo>
                    <a:pt x="327660" y="2540"/>
                  </a:lnTo>
                  <a:lnTo>
                    <a:pt x="312420" y="1270"/>
                  </a:lnTo>
                  <a:lnTo>
                    <a:pt x="281940" y="1270"/>
                  </a:lnTo>
                  <a:lnTo>
                    <a:pt x="266700" y="2540"/>
                  </a:lnTo>
                  <a:lnTo>
                    <a:pt x="252730" y="3810"/>
                  </a:lnTo>
                  <a:lnTo>
                    <a:pt x="238760" y="6350"/>
                  </a:lnTo>
                  <a:lnTo>
                    <a:pt x="193040" y="17780"/>
                  </a:lnTo>
                  <a:lnTo>
                    <a:pt x="176530" y="22860"/>
                  </a:lnTo>
                  <a:lnTo>
                    <a:pt x="160020" y="29210"/>
                  </a:lnTo>
                  <a:lnTo>
                    <a:pt x="143510" y="36830"/>
                  </a:lnTo>
                  <a:lnTo>
                    <a:pt x="129540" y="44450"/>
                  </a:lnTo>
                  <a:lnTo>
                    <a:pt x="118110" y="52070"/>
                  </a:lnTo>
                  <a:lnTo>
                    <a:pt x="106680" y="59690"/>
                  </a:lnTo>
                  <a:lnTo>
                    <a:pt x="83820" y="76200"/>
                  </a:lnTo>
                  <a:lnTo>
                    <a:pt x="71120" y="85090"/>
                  </a:lnTo>
                  <a:lnTo>
                    <a:pt x="62230" y="92710"/>
                  </a:lnTo>
                  <a:lnTo>
                    <a:pt x="54610" y="101600"/>
                  </a:lnTo>
                  <a:lnTo>
                    <a:pt x="46990" y="110490"/>
                  </a:lnTo>
                  <a:lnTo>
                    <a:pt x="41910" y="119380"/>
                  </a:lnTo>
                  <a:lnTo>
                    <a:pt x="36830" y="130810"/>
                  </a:lnTo>
                  <a:lnTo>
                    <a:pt x="31750" y="142240"/>
                  </a:lnTo>
                  <a:lnTo>
                    <a:pt x="26670" y="151130"/>
                  </a:lnTo>
                  <a:lnTo>
                    <a:pt x="21590" y="158750"/>
                  </a:lnTo>
                  <a:lnTo>
                    <a:pt x="17780" y="165100"/>
                  </a:lnTo>
                  <a:lnTo>
                    <a:pt x="15240" y="173990"/>
                  </a:lnTo>
                  <a:lnTo>
                    <a:pt x="12700" y="182880"/>
                  </a:lnTo>
                  <a:lnTo>
                    <a:pt x="11430" y="194310"/>
                  </a:lnTo>
                  <a:lnTo>
                    <a:pt x="11430" y="204470"/>
                  </a:lnTo>
                  <a:lnTo>
                    <a:pt x="13970" y="213360"/>
                  </a:lnTo>
                  <a:lnTo>
                    <a:pt x="16510" y="223520"/>
                  </a:lnTo>
                  <a:lnTo>
                    <a:pt x="19050" y="229870"/>
                  </a:lnTo>
                  <a:lnTo>
                    <a:pt x="22860" y="237490"/>
                  </a:lnTo>
                  <a:lnTo>
                    <a:pt x="26670" y="242570"/>
                  </a:lnTo>
                  <a:lnTo>
                    <a:pt x="33020" y="248920"/>
                  </a:lnTo>
                  <a:lnTo>
                    <a:pt x="41910" y="256540"/>
                  </a:lnTo>
                  <a:lnTo>
                    <a:pt x="52070" y="264160"/>
                  </a:lnTo>
                  <a:lnTo>
                    <a:pt x="62230" y="270510"/>
                  </a:lnTo>
                  <a:lnTo>
                    <a:pt x="71120" y="276860"/>
                  </a:lnTo>
                  <a:lnTo>
                    <a:pt x="80010" y="281940"/>
                  </a:lnTo>
                  <a:lnTo>
                    <a:pt x="90170" y="287020"/>
                  </a:lnTo>
                  <a:lnTo>
                    <a:pt x="101600" y="290830"/>
                  </a:lnTo>
                  <a:lnTo>
                    <a:pt x="113030" y="295910"/>
                  </a:lnTo>
                  <a:lnTo>
                    <a:pt x="124460" y="298450"/>
                  </a:lnTo>
                  <a:lnTo>
                    <a:pt x="137160" y="300990"/>
                  </a:lnTo>
                  <a:lnTo>
                    <a:pt x="149860" y="302260"/>
                  </a:lnTo>
                  <a:lnTo>
                    <a:pt x="162560" y="303530"/>
                  </a:lnTo>
                  <a:lnTo>
                    <a:pt x="177800" y="303530"/>
                  </a:lnTo>
                  <a:lnTo>
                    <a:pt x="209550" y="304800"/>
                  </a:lnTo>
                  <a:lnTo>
                    <a:pt x="293370" y="304800"/>
                  </a:lnTo>
                  <a:lnTo>
                    <a:pt x="308610" y="303530"/>
                  </a:lnTo>
                  <a:lnTo>
                    <a:pt x="322580" y="300990"/>
                  </a:lnTo>
                  <a:lnTo>
                    <a:pt x="336550" y="298450"/>
                  </a:lnTo>
                  <a:lnTo>
                    <a:pt x="351790" y="293370"/>
                  </a:lnTo>
                  <a:lnTo>
                    <a:pt x="367030" y="287020"/>
                  </a:lnTo>
                  <a:lnTo>
                    <a:pt x="383540" y="280670"/>
                  </a:lnTo>
                  <a:lnTo>
                    <a:pt x="397510" y="274320"/>
                  </a:lnTo>
                  <a:lnTo>
                    <a:pt x="425450" y="264160"/>
                  </a:lnTo>
                  <a:lnTo>
                    <a:pt x="438150" y="259080"/>
                  </a:lnTo>
                  <a:lnTo>
                    <a:pt x="448310" y="255270"/>
                  </a:lnTo>
                  <a:lnTo>
                    <a:pt x="458470" y="250190"/>
                  </a:lnTo>
                  <a:lnTo>
                    <a:pt x="469900" y="243840"/>
                  </a:lnTo>
                  <a:lnTo>
                    <a:pt x="481330" y="237490"/>
                  </a:lnTo>
                  <a:lnTo>
                    <a:pt x="492760" y="229870"/>
                  </a:lnTo>
                  <a:lnTo>
                    <a:pt x="502920" y="222250"/>
                  </a:lnTo>
                  <a:lnTo>
                    <a:pt x="510540" y="214630"/>
                  </a:lnTo>
                  <a:lnTo>
                    <a:pt x="516890" y="207010"/>
                  </a:lnTo>
                  <a:lnTo>
                    <a:pt x="520700" y="199390"/>
                  </a:lnTo>
                  <a:lnTo>
                    <a:pt x="523240" y="194310"/>
                  </a:lnTo>
                  <a:lnTo>
                    <a:pt x="525780" y="187960"/>
                  </a:lnTo>
                  <a:lnTo>
                    <a:pt x="527050" y="180340"/>
                  </a:lnTo>
                  <a:lnTo>
                    <a:pt x="528320" y="171450"/>
                  </a:lnTo>
                  <a:lnTo>
                    <a:pt x="528320" y="161290"/>
                  </a:lnTo>
                  <a:lnTo>
                    <a:pt x="525780" y="148590"/>
                  </a:lnTo>
                  <a:lnTo>
                    <a:pt x="521970" y="134620"/>
                  </a:lnTo>
                  <a:lnTo>
                    <a:pt x="515620" y="119380"/>
                  </a:lnTo>
                  <a:lnTo>
                    <a:pt x="508000" y="106680"/>
                  </a:lnTo>
                  <a:lnTo>
                    <a:pt x="497840" y="95250"/>
                  </a:lnTo>
                  <a:lnTo>
                    <a:pt x="487680" y="83820"/>
                  </a:lnTo>
                  <a:lnTo>
                    <a:pt x="477520" y="77470"/>
                  </a:lnTo>
                  <a:lnTo>
                    <a:pt x="468630" y="72390"/>
                  </a:lnTo>
                  <a:lnTo>
                    <a:pt x="458470" y="69850"/>
                  </a:lnTo>
                  <a:lnTo>
                    <a:pt x="447040" y="66040"/>
                  </a:lnTo>
                  <a:lnTo>
                    <a:pt x="419100" y="58420"/>
                  </a:lnTo>
                  <a:lnTo>
                    <a:pt x="403860" y="55880"/>
                  </a:lnTo>
                  <a:lnTo>
                    <a:pt x="387350" y="54610"/>
                  </a:lnTo>
                  <a:lnTo>
                    <a:pt x="372110" y="53340"/>
                  </a:lnTo>
                  <a:lnTo>
                    <a:pt x="354330" y="52070"/>
                  </a:lnTo>
                  <a:lnTo>
                    <a:pt x="314960" y="52070"/>
                  </a:lnTo>
                  <a:lnTo>
                    <a:pt x="260350" y="50800"/>
                  </a:lnTo>
                  <a:lnTo>
                    <a:pt x="242570" y="52070"/>
                  </a:lnTo>
                  <a:lnTo>
                    <a:pt x="226060" y="54610"/>
                  </a:lnTo>
                  <a:lnTo>
                    <a:pt x="208280" y="57150"/>
                  </a:lnTo>
                  <a:lnTo>
                    <a:pt x="193040" y="62230"/>
                  </a:lnTo>
                  <a:lnTo>
                    <a:pt x="177800" y="68580"/>
                  </a:lnTo>
                  <a:lnTo>
                    <a:pt x="116840" y="97790"/>
                  </a:lnTo>
                  <a:lnTo>
                    <a:pt x="102870" y="106680"/>
                  </a:lnTo>
                  <a:lnTo>
                    <a:pt x="87630" y="114300"/>
                  </a:lnTo>
                  <a:lnTo>
                    <a:pt x="74930" y="123190"/>
                  </a:lnTo>
                  <a:lnTo>
                    <a:pt x="63500" y="130810"/>
                  </a:lnTo>
                  <a:lnTo>
                    <a:pt x="55880" y="139700"/>
                  </a:lnTo>
                  <a:lnTo>
                    <a:pt x="48260" y="148590"/>
                  </a:lnTo>
                  <a:lnTo>
                    <a:pt x="41910" y="156210"/>
                  </a:lnTo>
                  <a:lnTo>
                    <a:pt x="36830" y="165100"/>
                  </a:lnTo>
                  <a:lnTo>
                    <a:pt x="31750" y="173990"/>
                  </a:lnTo>
                  <a:lnTo>
                    <a:pt x="26670" y="181610"/>
                  </a:lnTo>
                  <a:lnTo>
                    <a:pt x="17780" y="199390"/>
                  </a:lnTo>
                  <a:lnTo>
                    <a:pt x="16510" y="207010"/>
                  </a:lnTo>
                  <a:lnTo>
                    <a:pt x="16510" y="215900"/>
                  </a:lnTo>
                  <a:lnTo>
                    <a:pt x="17780" y="224790"/>
                  </a:lnTo>
                  <a:lnTo>
                    <a:pt x="21590" y="232410"/>
                  </a:lnTo>
                  <a:lnTo>
                    <a:pt x="27940" y="241300"/>
                  </a:lnTo>
                  <a:lnTo>
                    <a:pt x="34290" y="250190"/>
                  </a:lnTo>
                  <a:lnTo>
                    <a:pt x="44450" y="256540"/>
                  </a:lnTo>
                  <a:lnTo>
                    <a:pt x="55880" y="262890"/>
                  </a:lnTo>
                  <a:lnTo>
                    <a:pt x="69850" y="267970"/>
                  </a:lnTo>
                  <a:lnTo>
                    <a:pt x="85090" y="271780"/>
                  </a:lnTo>
                  <a:lnTo>
                    <a:pt x="100330" y="274320"/>
                  </a:lnTo>
                  <a:lnTo>
                    <a:pt x="116840" y="275590"/>
                  </a:lnTo>
                  <a:lnTo>
                    <a:pt x="132080" y="276860"/>
                  </a:lnTo>
                  <a:lnTo>
                    <a:pt x="146050" y="278130"/>
                  </a:lnTo>
                  <a:lnTo>
                    <a:pt x="173990" y="278130"/>
                  </a:lnTo>
                  <a:lnTo>
                    <a:pt x="205740" y="279400"/>
                  </a:lnTo>
                  <a:lnTo>
                    <a:pt x="220980" y="278130"/>
                  </a:lnTo>
                  <a:lnTo>
                    <a:pt x="234950" y="275590"/>
                  </a:lnTo>
                  <a:lnTo>
                    <a:pt x="247650" y="273050"/>
                  </a:lnTo>
                  <a:lnTo>
                    <a:pt x="262890" y="270510"/>
                  </a:lnTo>
                  <a:lnTo>
                    <a:pt x="278130" y="269240"/>
                  </a:lnTo>
                  <a:lnTo>
                    <a:pt x="294640" y="267970"/>
                  </a:lnTo>
                  <a:lnTo>
                    <a:pt x="307340" y="266700"/>
                  </a:lnTo>
                  <a:lnTo>
                    <a:pt x="320040" y="264160"/>
                  </a:lnTo>
                  <a:lnTo>
                    <a:pt x="330200" y="260350"/>
                  </a:lnTo>
                  <a:lnTo>
                    <a:pt x="340360" y="256540"/>
                  </a:lnTo>
                  <a:lnTo>
                    <a:pt x="349250" y="252730"/>
                  </a:lnTo>
                  <a:lnTo>
                    <a:pt x="359410" y="248920"/>
                  </a:lnTo>
                  <a:lnTo>
                    <a:pt x="368300" y="246380"/>
                  </a:lnTo>
                  <a:lnTo>
                    <a:pt x="377190" y="245110"/>
                  </a:lnTo>
                  <a:lnTo>
                    <a:pt x="384810" y="243840"/>
                  </a:lnTo>
                  <a:lnTo>
                    <a:pt x="393700" y="240030"/>
                  </a:lnTo>
                  <a:lnTo>
                    <a:pt x="402590" y="234950"/>
                  </a:lnTo>
                  <a:lnTo>
                    <a:pt x="427990" y="20320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4" name="Freeform 43"/>
            <p:cNvSpPr/>
            <p:nvPr/>
          </p:nvSpPr>
          <p:spPr>
            <a:xfrm>
              <a:off x="984250" y="3585210"/>
              <a:ext cx="240031" cy="236221"/>
            </a:xfrm>
            <a:custGeom>
              <a:avLst/>
              <a:gdLst/>
              <a:ahLst/>
              <a:cxnLst/>
              <a:rect l="0" t="0" r="0" b="0"/>
              <a:pathLst>
                <a:path w="240031" h="236221">
                  <a:moveTo>
                    <a:pt x="196850" y="34290"/>
                  </a:moveTo>
                  <a:lnTo>
                    <a:pt x="182880" y="40640"/>
                  </a:lnTo>
                  <a:lnTo>
                    <a:pt x="175260" y="45720"/>
                  </a:lnTo>
                  <a:lnTo>
                    <a:pt x="154940" y="58420"/>
                  </a:lnTo>
                  <a:lnTo>
                    <a:pt x="146050" y="66040"/>
                  </a:lnTo>
                  <a:lnTo>
                    <a:pt x="139700" y="73660"/>
                  </a:lnTo>
                  <a:lnTo>
                    <a:pt x="133350" y="81280"/>
                  </a:lnTo>
                  <a:lnTo>
                    <a:pt x="127000" y="90170"/>
                  </a:lnTo>
                  <a:lnTo>
                    <a:pt x="121920" y="97790"/>
                  </a:lnTo>
                  <a:lnTo>
                    <a:pt x="118110" y="106680"/>
                  </a:lnTo>
                  <a:lnTo>
                    <a:pt x="111760" y="114300"/>
                  </a:lnTo>
                  <a:lnTo>
                    <a:pt x="104140" y="123190"/>
                  </a:lnTo>
                  <a:lnTo>
                    <a:pt x="97790" y="132080"/>
                  </a:lnTo>
                  <a:lnTo>
                    <a:pt x="91440" y="139700"/>
                  </a:lnTo>
                  <a:lnTo>
                    <a:pt x="85090" y="148590"/>
                  </a:lnTo>
                  <a:lnTo>
                    <a:pt x="80010" y="157480"/>
                  </a:lnTo>
                  <a:lnTo>
                    <a:pt x="74930" y="166370"/>
                  </a:lnTo>
                  <a:lnTo>
                    <a:pt x="71120" y="177800"/>
                  </a:lnTo>
                  <a:lnTo>
                    <a:pt x="66040" y="189230"/>
                  </a:lnTo>
                  <a:lnTo>
                    <a:pt x="63500" y="199390"/>
                  </a:lnTo>
                  <a:lnTo>
                    <a:pt x="60960" y="209550"/>
                  </a:lnTo>
                  <a:lnTo>
                    <a:pt x="59690" y="218440"/>
                  </a:lnTo>
                  <a:lnTo>
                    <a:pt x="62230" y="223520"/>
                  </a:lnTo>
                  <a:lnTo>
                    <a:pt x="66040" y="224790"/>
                  </a:lnTo>
                  <a:lnTo>
                    <a:pt x="71120" y="224790"/>
                  </a:lnTo>
                  <a:lnTo>
                    <a:pt x="78740" y="223520"/>
                  </a:lnTo>
                  <a:lnTo>
                    <a:pt x="88900" y="220980"/>
                  </a:lnTo>
                  <a:lnTo>
                    <a:pt x="99060" y="218440"/>
                  </a:lnTo>
                  <a:lnTo>
                    <a:pt x="106680" y="213360"/>
                  </a:lnTo>
                  <a:lnTo>
                    <a:pt x="111760" y="207010"/>
                  </a:lnTo>
                  <a:lnTo>
                    <a:pt x="118110" y="193040"/>
                  </a:lnTo>
                  <a:lnTo>
                    <a:pt x="125730" y="177800"/>
                  </a:lnTo>
                  <a:lnTo>
                    <a:pt x="130810" y="170180"/>
                  </a:lnTo>
                  <a:lnTo>
                    <a:pt x="137160" y="165100"/>
                  </a:lnTo>
                  <a:lnTo>
                    <a:pt x="144780" y="158750"/>
                  </a:lnTo>
                  <a:lnTo>
                    <a:pt x="151130" y="151130"/>
                  </a:lnTo>
                  <a:lnTo>
                    <a:pt x="156210" y="142240"/>
                  </a:lnTo>
                  <a:lnTo>
                    <a:pt x="175260" y="102870"/>
                  </a:lnTo>
                  <a:lnTo>
                    <a:pt x="177800" y="92710"/>
                  </a:lnTo>
                  <a:lnTo>
                    <a:pt x="180340" y="81280"/>
                  </a:lnTo>
                  <a:lnTo>
                    <a:pt x="181610" y="69850"/>
                  </a:lnTo>
                  <a:lnTo>
                    <a:pt x="179070" y="58420"/>
                  </a:lnTo>
                  <a:lnTo>
                    <a:pt x="175260" y="45720"/>
                  </a:lnTo>
                  <a:lnTo>
                    <a:pt x="170180" y="33020"/>
                  </a:lnTo>
                  <a:lnTo>
                    <a:pt x="163830" y="24130"/>
                  </a:lnTo>
                  <a:lnTo>
                    <a:pt x="156210" y="16510"/>
                  </a:lnTo>
                  <a:lnTo>
                    <a:pt x="148590" y="8890"/>
                  </a:lnTo>
                  <a:lnTo>
                    <a:pt x="139700" y="5080"/>
                  </a:lnTo>
                  <a:lnTo>
                    <a:pt x="128270" y="2540"/>
                  </a:lnTo>
                  <a:lnTo>
                    <a:pt x="118110" y="0"/>
                  </a:lnTo>
                  <a:lnTo>
                    <a:pt x="107950" y="1270"/>
                  </a:lnTo>
                  <a:lnTo>
                    <a:pt x="97790" y="5080"/>
                  </a:lnTo>
                  <a:lnTo>
                    <a:pt x="88900" y="11430"/>
                  </a:lnTo>
                  <a:lnTo>
                    <a:pt x="81280" y="15240"/>
                  </a:lnTo>
                  <a:lnTo>
                    <a:pt x="74930" y="20320"/>
                  </a:lnTo>
                  <a:lnTo>
                    <a:pt x="68580" y="25400"/>
                  </a:lnTo>
                  <a:lnTo>
                    <a:pt x="60960" y="33020"/>
                  </a:lnTo>
                  <a:lnTo>
                    <a:pt x="40640" y="52070"/>
                  </a:lnTo>
                  <a:lnTo>
                    <a:pt x="31750" y="60960"/>
                  </a:lnTo>
                  <a:lnTo>
                    <a:pt x="24130" y="71120"/>
                  </a:lnTo>
                  <a:lnTo>
                    <a:pt x="19050" y="80010"/>
                  </a:lnTo>
                  <a:lnTo>
                    <a:pt x="13970" y="88900"/>
                  </a:lnTo>
                  <a:lnTo>
                    <a:pt x="11430" y="97790"/>
                  </a:lnTo>
                  <a:lnTo>
                    <a:pt x="10160" y="105410"/>
                  </a:lnTo>
                  <a:lnTo>
                    <a:pt x="7620" y="114300"/>
                  </a:lnTo>
                  <a:lnTo>
                    <a:pt x="3810" y="123190"/>
                  </a:lnTo>
                  <a:lnTo>
                    <a:pt x="1270" y="132080"/>
                  </a:lnTo>
                  <a:lnTo>
                    <a:pt x="0" y="138430"/>
                  </a:lnTo>
                  <a:lnTo>
                    <a:pt x="0" y="144780"/>
                  </a:lnTo>
                  <a:lnTo>
                    <a:pt x="2540" y="149860"/>
                  </a:lnTo>
                  <a:lnTo>
                    <a:pt x="5080" y="160020"/>
                  </a:lnTo>
                  <a:lnTo>
                    <a:pt x="11430" y="185420"/>
                  </a:lnTo>
                  <a:lnTo>
                    <a:pt x="15240" y="195580"/>
                  </a:lnTo>
                  <a:lnTo>
                    <a:pt x="19050" y="203200"/>
                  </a:lnTo>
                  <a:lnTo>
                    <a:pt x="24130" y="210820"/>
                  </a:lnTo>
                  <a:lnTo>
                    <a:pt x="29210" y="217170"/>
                  </a:lnTo>
                  <a:lnTo>
                    <a:pt x="35560" y="222250"/>
                  </a:lnTo>
                  <a:lnTo>
                    <a:pt x="43180" y="227330"/>
                  </a:lnTo>
                  <a:lnTo>
                    <a:pt x="53340" y="231140"/>
                  </a:lnTo>
                  <a:lnTo>
                    <a:pt x="66040" y="232410"/>
                  </a:lnTo>
                  <a:lnTo>
                    <a:pt x="80010" y="234950"/>
                  </a:lnTo>
                  <a:lnTo>
                    <a:pt x="91440" y="234950"/>
                  </a:lnTo>
                  <a:lnTo>
                    <a:pt x="102870" y="236220"/>
                  </a:lnTo>
                  <a:lnTo>
                    <a:pt x="113030" y="236220"/>
                  </a:lnTo>
                  <a:lnTo>
                    <a:pt x="123190" y="234950"/>
                  </a:lnTo>
                  <a:lnTo>
                    <a:pt x="132080" y="233680"/>
                  </a:lnTo>
                  <a:lnTo>
                    <a:pt x="140970" y="229870"/>
                  </a:lnTo>
                  <a:lnTo>
                    <a:pt x="149860" y="228600"/>
                  </a:lnTo>
                  <a:lnTo>
                    <a:pt x="158750" y="227330"/>
                  </a:lnTo>
                  <a:lnTo>
                    <a:pt x="166370" y="226060"/>
                  </a:lnTo>
                  <a:lnTo>
                    <a:pt x="173990" y="223520"/>
                  </a:lnTo>
                  <a:lnTo>
                    <a:pt x="180340" y="218440"/>
                  </a:lnTo>
                  <a:lnTo>
                    <a:pt x="185420" y="212090"/>
                  </a:lnTo>
                  <a:lnTo>
                    <a:pt x="203200" y="193040"/>
                  </a:lnTo>
                  <a:lnTo>
                    <a:pt x="213360" y="182880"/>
                  </a:lnTo>
                  <a:lnTo>
                    <a:pt x="220980" y="171450"/>
                  </a:lnTo>
                  <a:lnTo>
                    <a:pt x="226060" y="160020"/>
                  </a:lnTo>
                  <a:lnTo>
                    <a:pt x="228600" y="147320"/>
                  </a:lnTo>
                  <a:lnTo>
                    <a:pt x="229870" y="137160"/>
                  </a:lnTo>
                  <a:lnTo>
                    <a:pt x="228600" y="127000"/>
                  </a:lnTo>
                  <a:lnTo>
                    <a:pt x="226060" y="116840"/>
                  </a:lnTo>
                  <a:lnTo>
                    <a:pt x="223520" y="107950"/>
                  </a:lnTo>
                  <a:lnTo>
                    <a:pt x="219710" y="99060"/>
                  </a:lnTo>
                  <a:lnTo>
                    <a:pt x="217170" y="90170"/>
                  </a:lnTo>
                  <a:lnTo>
                    <a:pt x="212090" y="81280"/>
                  </a:lnTo>
                  <a:lnTo>
                    <a:pt x="205740" y="72390"/>
                  </a:lnTo>
                  <a:lnTo>
                    <a:pt x="198120" y="63500"/>
                  </a:lnTo>
                  <a:lnTo>
                    <a:pt x="187960" y="58420"/>
                  </a:lnTo>
                  <a:lnTo>
                    <a:pt x="175260" y="54610"/>
                  </a:lnTo>
                  <a:lnTo>
                    <a:pt x="161290" y="52070"/>
                  </a:lnTo>
                  <a:lnTo>
                    <a:pt x="151130" y="52070"/>
                  </a:lnTo>
                  <a:lnTo>
                    <a:pt x="142240" y="53340"/>
                  </a:lnTo>
                  <a:lnTo>
                    <a:pt x="134620" y="54610"/>
                  </a:lnTo>
                  <a:lnTo>
                    <a:pt x="127000" y="58420"/>
                  </a:lnTo>
                  <a:lnTo>
                    <a:pt x="119380" y="60960"/>
                  </a:lnTo>
                  <a:lnTo>
                    <a:pt x="102870" y="68580"/>
                  </a:lnTo>
                  <a:lnTo>
                    <a:pt x="86360" y="77470"/>
                  </a:lnTo>
                  <a:lnTo>
                    <a:pt x="80010" y="81280"/>
                  </a:lnTo>
                  <a:lnTo>
                    <a:pt x="73660" y="85090"/>
                  </a:lnTo>
                  <a:lnTo>
                    <a:pt x="68580" y="88900"/>
                  </a:lnTo>
                  <a:lnTo>
                    <a:pt x="64770" y="97790"/>
                  </a:lnTo>
                  <a:lnTo>
                    <a:pt x="62230" y="109220"/>
                  </a:lnTo>
                  <a:lnTo>
                    <a:pt x="60960" y="121920"/>
                  </a:lnTo>
                  <a:lnTo>
                    <a:pt x="59690" y="135890"/>
                  </a:lnTo>
                  <a:lnTo>
                    <a:pt x="58420" y="148590"/>
                  </a:lnTo>
                  <a:lnTo>
                    <a:pt x="58420" y="161290"/>
                  </a:lnTo>
                  <a:lnTo>
                    <a:pt x="60960" y="172720"/>
                  </a:lnTo>
                  <a:lnTo>
                    <a:pt x="64770" y="182880"/>
                  </a:lnTo>
                  <a:lnTo>
                    <a:pt x="71120" y="193040"/>
                  </a:lnTo>
                  <a:lnTo>
                    <a:pt x="78740" y="200660"/>
                  </a:lnTo>
                  <a:lnTo>
                    <a:pt x="88900" y="207010"/>
                  </a:lnTo>
                  <a:lnTo>
                    <a:pt x="99060" y="213360"/>
                  </a:lnTo>
                  <a:lnTo>
                    <a:pt x="107950" y="218440"/>
                  </a:lnTo>
                  <a:lnTo>
                    <a:pt x="115570" y="223520"/>
                  </a:lnTo>
                  <a:lnTo>
                    <a:pt x="120650" y="228600"/>
                  </a:lnTo>
                  <a:lnTo>
                    <a:pt x="130810" y="231140"/>
                  </a:lnTo>
                  <a:lnTo>
                    <a:pt x="143510" y="233680"/>
                  </a:lnTo>
                  <a:lnTo>
                    <a:pt x="156210" y="234950"/>
                  </a:lnTo>
                  <a:lnTo>
                    <a:pt x="170180" y="233680"/>
                  </a:lnTo>
                  <a:lnTo>
                    <a:pt x="182880" y="232410"/>
                  </a:lnTo>
                  <a:lnTo>
                    <a:pt x="196850" y="229870"/>
                  </a:lnTo>
                  <a:lnTo>
                    <a:pt x="205740" y="224790"/>
                  </a:lnTo>
                  <a:lnTo>
                    <a:pt x="214630" y="219710"/>
                  </a:lnTo>
                  <a:lnTo>
                    <a:pt x="220980" y="213360"/>
                  </a:lnTo>
                  <a:lnTo>
                    <a:pt x="227330" y="205740"/>
                  </a:lnTo>
                  <a:lnTo>
                    <a:pt x="232410" y="198120"/>
                  </a:lnTo>
                  <a:lnTo>
                    <a:pt x="237490" y="190500"/>
                  </a:lnTo>
                  <a:lnTo>
                    <a:pt x="240030" y="182880"/>
                  </a:lnTo>
                  <a:lnTo>
                    <a:pt x="240030" y="177800"/>
                  </a:lnTo>
                  <a:lnTo>
                    <a:pt x="237490" y="171450"/>
                  </a:lnTo>
                  <a:lnTo>
                    <a:pt x="234950" y="165100"/>
                  </a:lnTo>
                  <a:lnTo>
                    <a:pt x="232410" y="158750"/>
                  </a:lnTo>
                  <a:lnTo>
                    <a:pt x="228600" y="151130"/>
                  </a:lnTo>
                  <a:lnTo>
                    <a:pt x="223520" y="144780"/>
                  </a:lnTo>
                  <a:lnTo>
                    <a:pt x="217170" y="138430"/>
                  </a:lnTo>
                  <a:lnTo>
                    <a:pt x="210820" y="133350"/>
                  </a:lnTo>
                  <a:lnTo>
                    <a:pt x="201930" y="129540"/>
                  </a:lnTo>
                  <a:lnTo>
                    <a:pt x="191770" y="128270"/>
                  </a:lnTo>
                  <a:lnTo>
                    <a:pt x="180340" y="125730"/>
                  </a:lnTo>
                  <a:lnTo>
                    <a:pt x="170180" y="127000"/>
                  </a:lnTo>
                  <a:lnTo>
                    <a:pt x="161290" y="128270"/>
                  </a:lnTo>
                  <a:lnTo>
                    <a:pt x="152400" y="130810"/>
                  </a:lnTo>
                  <a:lnTo>
                    <a:pt x="144780" y="133350"/>
                  </a:lnTo>
                  <a:lnTo>
                    <a:pt x="137160" y="137160"/>
                  </a:lnTo>
                  <a:lnTo>
                    <a:pt x="132080" y="140970"/>
                  </a:lnTo>
                  <a:lnTo>
                    <a:pt x="125730" y="144780"/>
                  </a:lnTo>
                  <a:lnTo>
                    <a:pt x="118110" y="148590"/>
                  </a:lnTo>
                  <a:lnTo>
                    <a:pt x="110490" y="153670"/>
                  </a:lnTo>
                  <a:lnTo>
                    <a:pt x="101600" y="158750"/>
                  </a:lnTo>
                  <a:lnTo>
                    <a:pt x="57150" y="186690"/>
                  </a:lnTo>
                </a:path>
              </a:pathLst>
            </a:custGeom>
            <a:ln w="38100" cap="flat" cmpd="sng" algn="ctr">
              <a:solidFill>
                <a:srgbClr val="FF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48" name="Group 47"/>
          <p:cNvGrpSpPr/>
          <p:nvPr/>
        </p:nvGrpSpPr>
        <p:grpSpPr>
          <a:xfrm>
            <a:off x="1304290" y="3568700"/>
            <a:ext cx="435611" cy="177801"/>
            <a:chOff x="1304290" y="3568700"/>
            <a:chExt cx="435611" cy="177801"/>
          </a:xfrm>
        </p:grpSpPr>
        <p:sp>
          <p:nvSpPr>
            <p:cNvPr id="46" name="Freeform 45"/>
            <p:cNvSpPr/>
            <p:nvPr/>
          </p:nvSpPr>
          <p:spPr>
            <a:xfrm>
              <a:off x="1304290" y="3620770"/>
              <a:ext cx="69851" cy="53341"/>
            </a:xfrm>
            <a:custGeom>
              <a:avLst/>
              <a:gdLst/>
              <a:ahLst/>
              <a:cxnLst/>
              <a:rect l="0" t="0" r="0" b="0"/>
              <a:pathLst>
                <a:path w="69851" h="53341">
                  <a:moveTo>
                    <a:pt x="41910" y="11430"/>
                  </a:moveTo>
                  <a:lnTo>
                    <a:pt x="41910" y="5080"/>
                  </a:lnTo>
                  <a:lnTo>
                    <a:pt x="38100" y="2540"/>
                  </a:lnTo>
                  <a:lnTo>
                    <a:pt x="30480" y="1270"/>
                  </a:lnTo>
                  <a:lnTo>
                    <a:pt x="21590" y="0"/>
                  </a:lnTo>
                  <a:lnTo>
                    <a:pt x="13970" y="2540"/>
                  </a:lnTo>
                  <a:lnTo>
                    <a:pt x="7620" y="7620"/>
                  </a:lnTo>
                  <a:lnTo>
                    <a:pt x="2540" y="12700"/>
                  </a:lnTo>
                  <a:lnTo>
                    <a:pt x="0" y="19050"/>
                  </a:lnTo>
                  <a:lnTo>
                    <a:pt x="0" y="26670"/>
                  </a:lnTo>
                  <a:lnTo>
                    <a:pt x="1270" y="34290"/>
                  </a:lnTo>
                  <a:lnTo>
                    <a:pt x="6350" y="40640"/>
                  </a:lnTo>
                  <a:lnTo>
                    <a:pt x="13970" y="46990"/>
                  </a:lnTo>
                  <a:lnTo>
                    <a:pt x="22860" y="52070"/>
                  </a:lnTo>
                  <a:lnTo>
                    <a:pt x="31750" y="53340"/>
                  </a:lnTo>
                  <a:lnTo>
                    <a:pt x="40640" y="53340"/>
                  </a:lnTo>
                  <a:lnTo>
                    <a:pt x="49530" y="52070"/>
                  </a:lnTo>
                  <a:lnTo>
                    <a:pt x="57150" y="48260"/>
                  </a:lnTo>
                  <a:lnTo>
                    <a:pt x="63500" y="43180"/>
                  </a:lnTo>
                  <a:lnTo>
                    <a:pt x="68580" y="36830"/>
                  </a:lnTo>
                  <a:lnTo>
                    <a:pt x="69850" y="31750"/>
                  </a:lnTo>
                  <a:lnTo>
                    <a:pt x="67310" y="26670"/>
                  </a:lnTo>
                  <a:lnTo>
                    <a:pt x="63500" y="21590"/>
                  </a:lnTo>
                  <a:lnTo>
                    <a:pt x="58420" y="19050"/>
                  </a:lnTo>
                  <a:lnTo>
                    <a:pt x="54610" y="19050"/>
                  </a:lnTo>
                  <a:lnTo>
                    <a:pt x="29210" y="24130"/>
                  </a:lnTo>
                </a:path>
              </a:pathLst>
            </a:custGeom>
            <a:ln w="38100" cap="flat" cmpd="sng" algn="ctr">
              <a:solidFill>
                <a:srgbClr val="00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358900" y="3568700"/>
              <a:ext cx="381001" cy="177801"/>
            </a:xfrm>
            <a:custGeom>
              <a:avLst/>
              <a:gdLst/>
              <a:ahLst/>
              <a:cxnLst/>
              <a:rect l="0" t="0" r="0" b="0"/>
              <a:pathLst>
                <a:path w="381001" h="177801">
                  <a:moveTo>
                    <a:pt x="0" y="0"/>
                  </a:moveTo>
                  <a:lnTo>
                    <a:pt x="6350" y="13970"/>
                  </a:lnTo>
                  <a:lnTo>
                    <a:pt x="11430" y="20320"/>
                  </a:lnTo>
                  <a:lnTo>
                    <a:pt x="17780" y="27940"/>
                  </a:lnTo>
                  <a:lnTo>
                    <a:pt x="30480" y="41910"/>
                  </a:lnTo>
                  <a:lnTo>
                    <a:pt x="40640" y="53340"/>
                  </a:lnTo>
                  <a:lnTo>
                    <a:pt x="46990" y="55880"/>
                  </a:lnTo>
                  <a:lnTo>
                    <a:pt x="53340" y="58420"/>
                  </a:lnTo>
                  <a:lnTo>
                    <a:pt x="60960" y="60960"/>
                  </a:lnTo>
                  <a:lnTo>
                    <a:pt x="68580" y="62230"/>
                  </a:lnTo>
                  <a:lnTo>
                    <a:pt x="77470" y="66040"/>
                  </a:lnTo>
                  <a:lnTo>
                    <a:pt x="85090" y="69850"/>
                  </a:lnTo>
                  <a:lnTo>
                    <a:pt x="93980" y="72390"/>
                  </a:lnTo>
                  <a:lnTo>
                    <a:pt x="110490" y="81280"/>
                  </a:lnTo>
                  <a:lnTo>
                    <a:pt x="161290" y="105410"/>
                  </a:lnTo>
                  <a:lnTo>
                    <a:pt x="170180" y="109220"/>
                  </a:lnTo>
                  <a:lnTo>
                    <a:pt x="181610" y="110490"/>
                  </a:lnTo>
                  <a:lnTo>
                    <a:pt x="193040" y="111760"/>
                  </a:lnTo>
                  <a:lnTo>
                    <a:pt x="203200" y="114300"/>
                  </a:lnTo>
                  <a:lnTo>
                    <a:pt x="213360" y="116840"/>
                  </a:lnTo>
                  <a:lnTo>
                    <a:pt x="222250" y="120650"/>
                  </a:lnTo>
                  <a:lnTo>
                    <a:pt x="231140" y="124460"/>
                  </a:lnTo>
                  <a:lnTo>
                    <a:pt x="240030" y="128270"/>
                  </a:lnTo>
                  <a:lnTo>
                    <a:pt x="257810" y="135890"/>
                  </a:lnTo>
                  <a:lnTo>
                    <a:pt x="275590" y="143510"/>
                  </a:lnTo>
                  <a:lnTo>
                    <a:pt x="284480" y="147320"/>
                  </a:lnTo>
                  <a:lnTo>
                    <a:pt x="295910" y="148590"/>
                  </a:lnTo>
                  <a:lnTo>
                    <a:pt x="307340" y="149860"/>
                  </a:lnTo>
                  <a:lnTo>
                    <a:pt x="317500" y="152400"/>
                  </a:lnTo>
                  <a:lnTo>
                    <a:pt x="327660" y="154940"/>
                  </a:lnTo>
                  <a:lnTo>
                    <a:pt x="336550" y="158750"/>
                  </a:lnTo>
                  <a:lnTo>
                    <a:pt x="345440" y="162560"/>
                  </a:lnTo>
                  <a:lnTo>
                    <a:pt x="354330" y="166370"/>
                  </a:lnTo>
                  <a:lnTo>
                    <a:pt x="381000" y="177800"/>
                  </a:lnTo>
                </a:path>
              </a:pathLst>
            </a:custGeom>
            <a:ln w="38100" cap="flat" cmpd="sng" algn="ctr">
              <a:solidFill>
                <a:srgbClr val="00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53" name="Group 52"/>
          <p:cNvGrpSpPr/>
          <p:nvPr/>
        </p:nvGrpSpPr>
        <p:grpSpPr>
          <a:xfrm>
            <a:off x="331470" y="5049520"/>
            <a:ext cx="862331" cy="538481"/>
            <a:chOff x="331470" y="5049520"/>
            <a:chExt cx="862331" cy="538481"/>
          </a:xfrm>
        </p:grpSpPr>
        <p:sp>
          <p:nvSpPr>
            <p:cNvPr id="49" name="Freeform 48"/>
            <p:cNvSpPr/>
            <p:nvPr/>
          </p:nvSpPr>
          <p:spPr>
            <a:xfrm>
              <a:off x="331470" y="5049520"/>
              <a:ext cx="295911" cy="420371"/>
            </a:xfrm>
            <a:custGeom>
              <a:avLst/>
              <a:gdLst/>
              <a:ahLst/>
              <a:cxnLst/>
              <a:rect l="0" t="0" r="0" b="0"/>
              <a:pathLst>
                <a:path w="295911" h="420371">
                  <a:moveTo>
                    <a:pt x="176530" y="30480"/>
                  </a:moveTo>
                  <a:lnTo>
                    <a:pt x="170180" y="44450"/>
                  </a:lnTo>
                  <a:lnTo>
                    <a:pt x="166370" y="53340"/>
                  </a:lnTo>
                  <a:lnTo>
                    <a:pt x="162560" y="66040"/>
                  </a:lnTo>
                  <a:lnTo>
                    <a:pt x="158750" y="78740"/>
                  </a:lnTo>
                  <a:lnTo>
                    <a:pt x="151130" y="105410"/>
                  </a:lnTo>
                  <a:lnTo>
                    <a:pt x="146050" y="119380"/>
                  </a:lnTo>
                  <a:lnTo>
                    <a:pt x="140970" y="132080"/>
                  </a:lnTo>
                  <a:lnTo>
                    <a:pt x="134620" y="144780"/>
                  </a:lnTo>
                  <a:lnTo>
                    <a:pt x="127000" y="157480"/>
                  </a:lnTo>
                  <a:lnTo>
                    <a:pt x="111760" y="186690"/>
                  </a:lnTo>
                  <a:lnTo>
                    <a:pt x="104140" y="201930"/>
                  </a:lnTo>
                  <a:lnTo>
                    <a:pt x="97790" y="218440"/>
                  </a:lnTo>
                  <a:lnTo>
                    <a:pt x="95250" y="234950"/>
                  </a:lnTo>
                  <a:lnTo>
                    <a:pt x="92710" y="251460"/>
                  </a:lnTo>
                  <a:lnTo>
                    <a:pt x="87630" y="266700"/>
                  </a:lnTo>
                  <a:lnTo>
                    <a:pt x="82550" y="280670"/>
                  </a:lnTo>
                  <a:lnTo>
                    <a:pt x="76200" y="294640"/>
                  </a:lnTo>
                  <a:lnTo>
                    <a:pt x="69850" y="308610"/>
                  </a:lnTo>
                  <a:lnTo>
                    <a:pt x="64770" y="321310"/>
                  </a:lnTo>
                  <a:lnTo>
                    <a:pt x="59690" y="334010"/>
                  </a:lnTo>
                  <a:lnTo>
                    <a:pt x="54610" y="346710"/>
                  </a:lnTo>
                  <a:lnTo>
                    <a:pt x="50800" y="356870"/>
                  </a:lnTo>
                  <a:lnTo>
                    <a:pt x="45720" y="367030"/>
                  </a:lnTo>
                  <a:lnTo>
                    <a:pt x="43180" y="375920"/>
                  </a:lnTo>
                  <a:lnTo>
                    <a:pt x="40640" y="384810"/>
                  </a:lnTo>
                  <a:lnTo>
                    <a:pt x="39370" y="393700"/>
                  </a:lnTo>
                  <a:lnTo>
                    <a:pt x="36830" y="401320"/>
                  </a:lnTo>
                  <a:lnTo>
                    <a:pt x="30480" y="412750"/>
                  </a:lnTo>
                  <a:lnTo>
                    <a:pt x="25400" y="416560"/>
                  </a:lnTo>
                  <a:lnTo>
                    <a:pt x="19050" y="419100"/>
                  </a:lnTo>
                  <a:lnTo>
                    <a:pt x="12700" y="420370"/>
                  </a:lnTo>
                  <a:lnTo>
                    <a:pt x="7620" y="416560"/>
                  </a:lnTo>
                  <a:lnTo>
                    <a:pt x="5080" y="407670"/>
                  </a:lnTo>
                  <a:lnTo>
                    <a:pt x="2540" y="396240"/>
                  </a:lnTo>
                  <a:lnTo>
                    <a:pt x="1270" y="384810"/>
                  </a:lnTo>
                  <a:lnTo>
                    <a:pt x="0" y="372110"/>
                  </a:lnTo>
                  <a:lnTo>
                    <a:pt x="0" y="359410"/>
                  </a:lnTo>
                  <a:lnTo>
                    <a:pt x="1270" y="347980"/>
                  </a:lnTo>
                  <a:lnTo>
                    <a:pt x="2540" y="335280"/>
                  </a:lnTo>
                  <a:lnTo>
                    <a:pt x="6350" y="322580"/>
                  </a:lnTo>
                  <a:lnTo>
                    <a:pt x="8890" y="309880"/>
                  </a:lnTo>
                  <a:lnTo>
                    <a:pt x="12700" y="297180"/>
                  </a:lnTo>
                  <a:lnTo>
                    <a:pt x="20320" y="271780"/>
                  </a:lnTo>
                  <a:lnTo>
                    <a:pt x="29210" y="246380"/>
                  </a:lnTo>
                  <a:lnTo>
                    <a:pt x="31750" y="233680"/>
                  </a:lnTo>
                  <a:lnTo>
                    <a:pt x="33020" y="220980"/>
                  </a:lnTo>
                  <a:lnTo>
                    <a:pt x="34290" y="208280"/>
                  </a:lnTo>
                  <a:lnTo>
                    <a:pt x="36830" y="194310"/>
                  </a:lnTo>
                  <a:lnTo>
                    <a:pt x="39370" y="179070"/>
                  </a:lnTo>
                  <a:lnTo>
                    <a:pt x="43180" y="163830"/>
                  </a:lnTo>
                  <a:lnTo>
                    <a:pt x="48260" y="149860"/>
                  </a:lnTo>
                  <a:lnTo>
                    <a:pt x="54610" y="138430"/>
                  </a:lnTo>
                  <a:lnTo>
                    <a:pt x="60960" y="128270"/>
                  </a:lnTo>
                  <a:lnTo>
                    <a:pt x="67310" y="116840"/>
                  </a:lnTo>
                  <a:lnTo>
                    <a:pt x="72390" y="105410"/>
                  </a:lnTo>
                  <a:lnTo>
                    <a:pt x="77470" y="92710"/>
                  </a:lnTo>
                  <a:lnTo>
                    <a:pt x="82550" y="83820"/>
                  </a:lnTo>
                  <a:lnTo>
                    <a:pt x="86360" y="74930"/>
                  </a:lnTo>
                  <a:lnTo>
                    <a:pt x="91440" y="68580"/>
                  </a:lnTo>
                  <a:lnTo>
                    <a:pt x="99060" y="62230"/>
                  </a:lnTo>
                  <a:lnTo>
                    <a:pt x="107950" y="54610"/>
                  </a:lnTo>
                  <a:lnTo>
                    <a:pt x="118110" y="45720"/>
                  </a:lnTo>
                  <a:lnTo>
                    <a:pt x="125730" y="39370"/>
                  </a:lnTo>
                  <a:lnTo>
                    <a:pt x="133350" y="34290"/>
                  </a:lnTo>
                  <a:lnTo>
                    <a:pt x="139700" y="27940"/>
                  </a:lnTo>
                  <a:lnTo>
                    <a:pt x="146050" y="22860"/>
                  </a:lnTo>
                  <a:lnTo>
                    <a:pt x="153670" y="19050"/>
                  </a:lnTo>
                  <a:lnTo>
                    <a:pt x="161290" y="13970"/>
                  </a:lnTo>
                  <a:lnTo>
                    <a:pt x="168910" y="10160"/>
                  </a:lnTo>
                  <a:lnTo>
                    <a:pt x="185420" y="1270"/>
                  </a:lnTo>
                  <a:lnTo>
                    <a:pt x="191770" y="0"/>
                  </a:lnTo>
                  <a:lnTo>
                    <a:pt x="198120" y="0"/>
                  </a:lnTo>
                  <a:lnTo>
                    <a:pt x="203200" y="1270"/>
                  </a:lnTo>
                  <a:lnTo>
                    <a:pt x="224790" y="7620"/>
                  </a:lnTo>
                  <a:lnTo>
                    <a:pt x="238760" y="11430"/>
                  </a:lnTo>
                  <a:lnTo>
                    <a:pt x="248920" y="16510"/>
                  </a:lnTo>
                  <a:lnTo>
                    <a:pt x="256540" y="21590"/>
                  </a:lnTo>
                  <a:lnTo>
                    <a:pt x="280670" y="45720"/>
                  </a:lnTo>
                  <a:lnTo>
                    <a:pt x="285750" y="53340"/>
                  </a:lnTo>
                  <a:lnTo>
                    <a:pt x="289560" y="62230"/>
                  </a:lnTo>
                  <a:lnTo>
                    <a:pt x="294640" y="73660"/>
                  </a:lnTo>
                  <a:lnTo>
                    <a:pt x="295910" y="82550"/>
                  </a:lnTo>
                  <a:lnTo>
                    <a:pt x="295910" y="92710"/>
                  </a:lnTo>
                  <a:lnTo>
                    <a:pt x="294640" y="101600"/>
                  </a:lnTo>
                  <a:lnTo>
                    <a:pt x="290830" y="109220"/>
                  </a:lnTo>
                  <a:lnTo>
                    <a:pt x="284480" y="115570"/>
                  </a:lnTo>
                  <a:lnTo>
                    <a:pt x="278130" y="120650"/>
                  </a:lnTo>
                  <a:lnTo>
                    <a:pt x="269240" y="125730"/>
                  </a:lnTo>
                  <a:lnTo>
                    <a:pt x="260350" y="130810"/>
                  </a:lnTo>
                  <a:lnTo>
                    <a:pt x="248920" y="135890"/>
                  </a:lnTo>
                  <a:lnTo>
                    <a:pt x="229870" y="144780"/>
                  </a:lnTo>
                  <a:lnTo>
                    <a:pt x="219710" y="148590"/>
                  </a:lnTo>
                  <a:lnTo>
                    <a:pt x="208280" y="153670"/>
                  </a:lnTo>
                  <a:lnTo>
                    <a:pt x="195580" y="157480"/>
                  </a:lnTo>
                  <a:lnTo>
                    <a:pt x="180340" y="161290"/>
                  </a:lnTo>
                  <a:lnTo>
                    <a:pt x="167640" y="165100"/>
                  </a:lnTo>
                  <a:lnTo>
                    <a:pt x="156210" y="166370"/>
                  </a:lnTo>
                  <a:lnTo>
                    <a:pt x="146050" y="167640"/>
                  </a:lnTo>
                  <a:lnTo>
                    <a:pt x="133350" y="168910"/>
                  </a:lnTo>
                  <a:lnTo>
                    <a:pt x="119380" y="168910"/>
                  </a:lnTo>
                  <a:lnTo>
                    <a:pt x="105410" y="168910"/>
                  </a:lnTo>
                  <a:lnTo>
                    <a:pt x="96520" y="171450"/>
                  </a:lnTo>
                  <a:lnTo>
                    <a:pt x="91440" y="173990"/>
                  </a:lnTo>
                  <a:lnTo>
                    <a:pt x="90170" y="176530"/>
                  </a:lnTo>
                  <a:lnTo>
                    <a:pt x="92710" y="179070"/>
                  </a:lnTo>
                  <a:lnTo>
                    <a:pt x="96520" y="180340"/>
                  </a:lnTo>
                  <a:lnTo>
                    <a:pt x="101600" y="181610"/>
                  </a:lnTo>
                  <a:lnTo>
                    <a:pt x="110490" y="184150"/>
                  </a:lnTo>
                  <a:lnTo>
                    <a:pt x="119380" y="189230"/>
                  </a:lnTo>
                  <a:lnTo>
                    <a:pt x="129540" y="195580"/>
                  </a:lnTo>
                  <a:lnTo>
                    <a:pt x="138430" y="203200"/>
                  </a:lnTo>
                  <a:lnTo>
                    <a:pt x="146050" y="210820"/>
                  </a:lnTo>
                  <a:lnTo>
                    <a:pt x="151130" y="218440"/>
                  </a:lnTo>
                  <a:lnTo>
                    <a:pt x="160020" y="224790"/>
                  </a:lnTo>
                  <a:lnTo>
                    <a:pt x="170180" y="231140"/>
                  </a:lnTo>
                  <a:lnTo>
                    <a:pt x="180340" y="236220"/>
                  </a:lnTo>
                  <a:lnTo>
                    <a:pt x="189230" y="243840"/>
                  </a:lnTo>
                  <a:lnTo>
                    <a:pt x="195580" y="252730"/>
                  </a:lnTo>
                  <a:lnTo>
                    <a:pt x="201930" y="262890"/>
                  </a:lnTo>
                  <a:lnTo>
                    <a:pt x="209550" y="271780"/>
                  </a:lnTo>
                  <a:lnTo>
                    <a:pt x="217170" y="279400"/>
                  </a:lnTo>
                  <a:lnTo>
                    <a:pt x="224790" y="284480"/>
                  </a:lnTo>
                  <a:lnTo>
                    <a:pt x="231140" y="293370"/>
                  </a:lnTo>
                  <a:lnTo>
                    <a:pt x="237490" y="303530"/>
                  </a:lnTo>
                  <a:lnTo>
                    <a:pt x="242570" y="313690"/>
                  </a:lnTo>
                  <a:lnTo>
                    <a:pt x="248920" y="323850"/>
                  </a:lnTo>
                  <a:lnTo>
                    <a:pt x="255270" y="332740"/>
                  </a:lnTo>
                  <a:lnTo>
                    <a:pt x="262890" y="342900"/>
                  </a:lnTo>
                  <a:lnTo>
                    <a:pt x="267970" y="350520"/>
                  </a:lnTo>
                  <a:lnTo>
                    <a:pt x="273050" y="361950"/>
                  </a:lnTo>
                  <a:lnTo>
                    <a:pt x="276860" y="368300"/>
                  </a:lnTo>
                  <a:lnTo>
                    <a:pt x="290830" y="398780"/>
                  </a:lnTo>
                </a:path>
              </a:pathLst>
            </a:custGeom>
            <a:ln w="38100" cap="flat" cmpd="sng" algn="ctr">
              <a:solidFill>
                <a:srgbClr val="00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736600" y="5232400"/>
              <a:ext cx="165101" cy="25401"/>
            </a:xfrm>
            <a:custGeom>
              <a:avLst/>
              <a:gdLst/>
              <a:ahLst/>
              <a:cxnLst/>
              <a:rect l="0" t="0" r="0" b="0"/>
              <a:pathLst>
                <a:path w="165101" h="25401">
                  <a:moveTo>
                    <a:pt x="0" y="0"/>
                  </a:moveTo>
                  <a:lnTo>
                    <a:pt x="41910" y="0"/>
                  </a:lnTo>
                  <a:lnTo>
                    <a:pt x="50800" y="1270"/>
                  </a:lnTo>
                  <a:lnTo>
                    <a:pt x="57150" y="3810"/>
                  </a:lnTo>
                  <a:lnTo>
                    <a:pt x="63500" y="6350"/>
                  </a:lnTo>
                  <a:lnTo>
                    <a:pt x="72390" y="8890"/>
                  </a:lnTo>
                  <a:lnTo>
                    <a:pt x="82550" y="10160"/>
                  </a:lnTo>
                  <a:lnTo>
                    <a:pt x="92710" y="11430"/>
                  </a:lnTo>
                  <a:lnTo>
                    <a:pt x="104140" y="12700"/>
                  </a:lnTo>
                  <a:lnTo>
                    <a:pt x="115570" y="15240"/>
                  </a:lnTo>
                  <a:lnTo>
                    <a:pt x="165100" y="25400"/>
                  </a:lnTo>
                </a:path>
              </a:pathLst>
            </a:custGeom>
            <a:ln w="38100" cap="flat" cmpd="sng" algn="ctr">
              <a:solidFill>
                <a:srgbClr val="00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736600" y="5334000"/>
              <a:ext cx="177801" cy="38101"/>
            </a:xfrm>
            <a:custGeom>
              <a:avLst/>
              <a:gdLst/>
              <a:ahLst/>
              <a:cxnLst/>
              <a:rect l="0" t="0" r="0" b="0"/>
              <a:pathLst>
                <a:path w="177801" h="38101">
                  <a:moveTo>
                    <a:pt x="0" y="0"/>
                  </a:moveTo>
                  <a:lnTo>
                    <a:pt x="6350" y="6350"/>
                  </a:lnTo>
                  <a:lnTo>
                    <a:pt x="12700" y="10160"/>
                  </a:lnTo>
                  <a:lnTo>
                    <a:pt x="21590" y="13970"/>
                  </a:lnTo>
                  <a:lnTo>
                    <a:pt x="31750" y="17780"/>
                  </a:lnTo>
                  <a:lnTo>
                    <a:pt x="40640" y="21590"/>
                  </a:lnTo>
                  <a:lnTo>
                    <a:pt x="58420" y="30480"/>
                  </a:lnTo>
                  <a:lnTo>
                    <a:pt x="68580" y="33020"/>
                  </a:lnTo>
                  <a:lnTo>
                    <a:pt x="80010" y="34290"/>
                  </a:lnTo>
                  <a:lnTo>
                    <a:pt x="91440" y="35560"/>
                  </a:lnTo>
                  <a:lnTo>
                    <a:pt x="101600" y="36830"/>
                  </a:lnTo>
                  <a:lnTo>
                    <a:pt x="111760" y="36830"/>
                  </a:lnTo>
                  <a:lnTo>
                    <a:pt x="120650" y="36830"/>
                  </a:lnTo>
                  <a:lnTo>
                    <a:pt x="177800" y="38100"/>
                  </a:lnTo>
                </a:path>
              </a:pathLst>
            </a:custGeom>
            <a:ln w="38100" cap="flat" cmpd="sng" algn="ctr">
              <a:solidFill>
                <a:srgbClr val="00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1054100" y="5194300"/>
              <a:ext cx="139701" cy="393701"/>
            </a:xfrm>
            <a:custGeom>
              <a:avLst/>
              <a:gdLst/>
              <a:ahLst/>
              <a:cxnLst/>
              <a:rect l="0" t="0" r="0" b="0"/>
              <a:pathLst>
                <a:path w="139701" h="393701">
                  <a:moveTo>
                    <a:pt x="139700" y="0"/>
                  </a:moveTo>
                  <a:lnTo>
                    <a:pt x="133350" y="20320"/>
                  </a:lnTo>
                  <a:lnTo>
                    <a:pt x="129540" y="31750"/>
                  </a:lnTo>
                  <a:lnTo>
                    <a:pt x="121920" y="59690"/>
                  </a:lnTo>
                  <a:lnTo>
                    <a:pt x="116840" y="76200"/>
                  </a:lnTo>
                  <a:lnTo>
                    <a:pt x="110490" y="95250"/>
                  </a:lnTo>
                  <a:lnTo>
                    <a:pt x="102870" y="114300"/>
                  </a:lnTo>
                  <a:lnTo>
                    <a:pt x="96520" y="133350"/>
                  </a:lnTo>
                  <a:lnTo>
                    <a:pt x="91440" y="153670"/>
                  </a:lnTo>
                  <a:lnTo>
                    <a:pt x="86360" y="175260"/>
                  </a:lnTo>
                  <a:lnTo>
                    <a:pt x="80010" y="195580"/>
                  </a:lnTo>
                  <a:lnTo>
                    <a:pt x="73660" y="215900"/>
                  </a:lnTo>
                  <a:lnTo>
                    <a:pt x="58420" y="259080"/>
                  </a:lnTo>
                  <a:lnTo>
                    <a:pt x="41910" y="300990"/>
                  </a:lnTo>
                  <a:lnTo>
                    <a:pt x="33020" y="320040"/>
                  </a:lnTo>
                  <a:lnTo>
                    <a:pt x="25400" y="339090"/>
                  </a:lnTo>
                  <a:lnTo>
                    <a:pt x="0" y="393700"/>
                  </a:lnTo>
                </a:path>
              </a:pathLst>
            </a:custGeom>
            <a:ln w="38100" cap="flat" cmpd="sng" algn="ctr">
              <a:solidFill>
                <a:srgbClr val="00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59" name="Group 58"/>
          <p:cNvGrpSpPr/>
          <p:nvPr/>
        </p:nvGrpSpPr>
        <p:grpSpPr>
          <a:xfrm>
            <a:off x="4292600" y="4000500"/>
            <a:ext cx="635001" cy="787401"/>
            <a:chOff x="4292600" y="4000500"/>
            <a:chExt cx="635001" cy="787401"/>
          </a:xfrm>
        </p:grpSpPr>
        <p:sp>
          <p:nvSpPr>
            <p:cNvPr id="54" name="Freeform 53"/>
            <p:cNvSpPr/>
            <p:nvPr/>
          </p:nvSpPr>
          <p:spPr>
            <a:xfrm>
              <a:off x="4292600" y="4305300"/>
              <a:ext cx="101601" cy="482601"/>
            </a:xfrm>
            <a:custGeom>
              <a:avLst/>
              <a:gdLst/>
              <a:ahLst/>
              <a:cxnLst/>
              <a:rect l="0" t="0" r="0" b="0"/>
              <a:pathLst>
                <a:path w="101601" h="482601">
                  <a:moveTo>
                    <a:pt x="101600" y="0"/>
                  </a:moveTo>
                  <a:lnTo>
                    <a:pt x="101600" y="26670"/>
                  </a:lnTo>
                  <a:lnTo>
                    <a:pt x="100330" y="39370"/>
                  </a:lnTo>
                  <a:lnTo>
                    <a:pt x="97790" y="52070"/>
                  </a:lnTo>
                  <a:lnTo>
                    <a:pt x="95250" y="63500"/>
                  </a:lnTo>
                  <a:lnTo>
                    <a:pt x="92710" y="76200"/>
                  </a:lnTo>
                  <a:lnTo>
                    <a:pt x="91440" y="88900"/>
                  </a:lnTo>
                  <a:lnTo>
                    <a:pt x="90170" y="101600"/>
                  </a:lnTo>
                  <a:lnTo>
                    <a:pt x="88900" y="114300"/>
                  </a:lnTo>
                  <a:lnTo>
                    <a:pt x="86360" y="127000"/>
                  </a:lnTo>
                  <a:lnTo>
                    <a:pt x="82550" y="139700"/>
                  </a:lnTo>
                  <a:lnTo>
                    <a:pt x="80010" y="151130"/>
                  </a:lnTo>
                  <a:lnTo>
                    <a:pt x="78740" y="161290"/>
                  </a:lnTo>
                  <a:lnTo>
                    <a:pt x="78740" y="171450"/>
                  </a:lnTo>
                  <a:lnTo>
                    <a:pt x="76200" y="182880"/>
                  </a:lnTo>
                  <a:lnTo>
                    <a:pt x="73660" y="196850"/>
                  </a:lnTo>
                  <a:lnTo>
                    <a:pt x="69850" y="212090"/>
                  </a:lnTo>
                  <a:lnTo>
                    <a:pt x="64770" y="226060"/>
                  </a:lnTo>
                  <a:lnTo>
                    <a:pt x="58420" y="240030"/>
                  </a:lnTo>
                  <a:lnTo>
                    <a:pt x="52070" y="252730"/>
                  </a:lnTo>
                  <a:lnTo>
                    <a:pt x="45720" y="266700"/>
                  </a:lnTo>
                  <a:lnTo>
                    <a:pt x="40640" y="283210"/>
                  </a:lnTo>
                  <a:lnTo>
                    <a:pt x="21590" y="341630"/>
                  </a:lnTo>
                  <a:lnTo>
                    <a:pt x="19050" y="355600"/>
                  </a:lnTo>
                  <a:lnTo>
                    <a:pt x="16510" y="370840"/>
                  </a:lnTo>
                  <a:lnTo>
                    <a:pt x="15240" y="387350"/>
                  </a:lnTo>
                  <a:lnTo>
                    <a:pt x="12700" y="405130"/>
                  </a:lnTo>
                  <a:lnTo>
                    <a:pt x="10160" y="424180"/>
                  </a:lnTo>
                  <a:lnTo>
                    <a:pt x="0" y="482600"/>
                  </a:lnTo>
                </a:path>
              </a:pathLst>
            </a:custGeom>
            <a:ln w="38100" cap="flat" cmpd="sng" algn="ctr">
              <a:solidFill>
                <a:srgbClr val="00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5" name="Freeform 54"/>
            <p:cNvSpPr/>
            <p:nvPr/>
          </p:nvSpPr>
          <p:spPr>
            <a:xfrm>
              <a:off x="4533900" y="4325620"/>
              <a:ext cx="393701" cy="181611"/>
            </a:xfrm>
            <a:custGeom>
              <a:avLst/>
              <a:gdLst/>
              <a:ahLst/>
              <a:cxnLst/>
              <a:rect l="0" t="0" r="0" b="0"/>
              <a:pathLst>
                <a:path w="393701" h="181611">
                  <a:moveTo>
                    <a:pt x="0" y="81280"/>
                  </a:moveTo>
                  <a:lnTo>
                    <a:pt x="6350" y="67310"/>
                  </a:lnTo>
                  <a:lnTo>
                    <a:pt x="10160" y="62230"/>
                  </a:lnTo>
                  <a:lnTo>
                    <a:pt x="13970" y="57150"/>
                  </a:lnTo>
                  <a:lnTo>
                    <a:pt x="17780" y="52070"/>
                  </a:lnTo>
                  <a:lnTo>
                    <a:pt x="22860" y="46990"/>
                  </a:lnTo>
                  <a:lnTo>
                    <a:pt x="36830" y="33020"/>
                  </a:lnTo>
                  <a:lnTo>
                    <a:pt x="44450" y="26670"/>
                  </a:lnTo>
                  <a:lnTo>
                    <a:pt x="52070" y="20320"/>
                  </a:lnTo>
                  <a:lnTo>
                    <a:pt x="59690" y="15240"/>
                  </a:lnTo>
                  <a:lnTo>
                    <a:pt x="67310" y="10160"/>
                  </a:lnTo>
                  <a:lnTo>
                    <a:pt x="72390" y="6350"/>
                  </a:lnTo>
                  <a:lnTo>
                    <a:pt x="78740" y="1270"/>
                  </a:lnTo>
                  <a:lnTo>
                    <a:pt x="85090" y="0"/>
                  </a:lnTo>
                  <a:lnTo>
                    <a:pt x="91440" y="0"/>
                  </a:lnTo>
                  <a:lnTo>
                    <a:pt x="99060" y="1270"/>
                  </a:lnTo>
                  <a:lnTo>
                    <a:pt x="104140" y="7620"/>
                  </a:lnTo>
                  <a:lnTo>
                    <a:pt x="107950" y="15240"/>
                  </a:lnTo>
                  <a:lnTo>
                    <a:pt x="109220" y="24130"/>
                  </a:lnTo>
                  <a:lnTo>
                    <a:pt x="111760" y="34290"/>
                  </a:lnTo>
                  <a:lnTo>
                    <a:pt x="111760" y="45720"/>
                  </a:lnTo>
                  <a:lnTo>
                    <a:pt x="113030" y="58420"/>
                  </a:lnTo>
                  <a:lnTo>
                    <a:pt x="114300" y="68580"/>
                  </a:lnTo>
                  <a:lnTo>
                    <a:pt x="116840" y="78740"/>
                  </a:lnTo>
                  <a:lnTo>
                    <a:pt x="120650" y="87630"/>
                  </a:lnTo>
                  <a:lnTo>
                    <a:pt x="124460" y="96520"/>
                  </a:lnTo>
                  <a:lnTo>
                    <a:pt x="128270" y="105410"/>
                  </a:lnTo>
                  <a:lnTo>
                    <a:pt x="132080" y="114300"/>
                  </a:lnTo>
                  <a:lnTo>
                    <a:pt x="134620" y="123190"/>
                  </a:lnTo>
                  <a:lnTo>
                    <a:pt x="135890" y="132080"/>
                  </a:lnTo>
                  <a:lnTo>
                    <a:pt x="137160" y="140970"/>
                  </a:lnTo>
                  <a:lnTo>
                    <a:pt x="140970" y="146050"/>
                  </a:lnTo>
                  <a:lnTo>
                    <a:pt x="146050" y="149860"/>
                  </a:lnTo>
                  <a:lnTo>
                    <a:pt x="152400" y="152400"/>
                  </a:lnTo>
                  <a:lnTo>
                    <a:pt x="170180" y="158750"/>
                  </a:lnTo>
                  <a:lnTo>
                    <a:pt x="181610" y="162560"/>
                  </a:lnTo>
                  <a:lnTo>
                    <a:pt x="190500" y="166370"/>
                  </a:lnTo>
                  <a:lnTo>
                    <a:pt x="196850" y="170180"/>
                  </a:lnTo>
                  <a:lnTo>
                    <a:pt x="203200" y="175260"/>
                  </a:lnTo>
                  <a:lnTo>
                    <a:pt x="213360" y="177800"/>
                  </a:lnTo>
                  <a:lnTo>
                    <a:pt x="226060" y="179070"/>
                  </a:lnTo>
                  <a:lnTo>
                    <a:pt x="238760" y="180340"/>
                  </a:lnTo>
                  <a:lnTo>
                    <a:pt x="254000" y="181610"/>
                  </a:lnTo>
                  <a:lnTo>
                    <a:pt x="285750" y="181610"/>
                  </a:lnTo>
                  <a:lnTo>
                    <a:pt x="298450" y="181610"/>
                  </a:lnTo>
                  <a:lnTo>
                    <a:pt x="311150" y="179070"/>
                  </a:lnTo>
                  <a:lnTo>
                    <a:pt x="321310" y="176530"/>
                  </a:lnTo>
                  <a:lnTo>
                    <a:pt x="344170" y="168910"/>
                  </a:lnTo>
                  <a:lnTo>
                    <a:pt x="393700" y="157480"/>
                  </a:lnTo>
                </a:path>
              </a:pathLst>
            </a:custGeom>
            <a:ln w="38100" cap="flat" cmpd="sng" algn="ctr">
              <a:solidFill>
                <a:srgbClr val="00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6" name="Freeform 55"/>
            <p:cNvSpPr/>
            <p:nvPr/>
          </p:nvSpPr>
          <p:spPr>
            <a:xfrm>
              <a:off x="4483100" y="4000500"/>
              <a:ext cx="52071" cy="177801"/>
            </a:xfrm>
            <a:custGeom>
              <a:avLst/>
              <a:gdLst/>
              <a:ahLst/>
              <a:cxnLst/>
              <a:rect l="0" t="0" r="0" b="0"/>
              <a:pathLst>
                <a:path w="52071" h="177801">
                  <a:moveTo>
                    <a:pt x="0" y="0"/>
                  </a:moveTo>
                  <a:lnTo>
                    <a:pt x="20320" y="0"/>
                  </a:lnTo>
                  <a:lnTo>
                    <a:pt x="29210" y="1270"/>
                  </a:lnTo>
                  <a:lnTo>
                    <a:pt x="38100" y="3810"/>
                  </a:lnTo>
                  <a:lnTo>
                    <a:pt x="45720" y="6350"/>
                  </a:lnTo>
                  <a:lnTo>
                    <a:pt x="50800" y="12700"/>
                  </a:lnTo>
                  <a:lnTo>
                    <a:pt x="52070" y="21590"/>
                  </a:lnTo>
                  <a:lnTo>
                    <a:pt x="52070" y="31750"/>
                  </a:lnTo>
                  <a:lnTo>
                    <a:pt x="48260" y="39370"/>
                  </a:lnTo>
                  <a:lnTo>
                    <a:pt x="43180" y="45720"/>
                  </a:lnTo>
                  <a:lnTo>
                    <a:pt x="15240" y="73660"/>
                  </a:lnTo>
                  <a:lnTo>
                    <a:pt x="10160" y="81280"/>
                  </a:lnTo>
                  <a:lnTo>
                    <a:pt x="6350" y="90170"/>
                  </a:lnTo>
                  <a:lnTo>
                    <a:pt x="5080" y="97790"/>
                  </a:lnTo>
                  <a:lnTo>
                    <a:pt x="2540" y="106680"/>
                  </a:lnTo>
                  <a:lnTo>
                    <a:pt x="2540" y="114300"/>
                  </a:lnTo>
                  <a:lnTo>
                    <a:pt x="1270" y="123190"/>
                  </a:lnTo>
                  <a:lnTo>
                    <a:pt x="2540" y="130810"/>
                  </a:lnTo>
                  <a:lnTo>
                    <a:pt x="3810" y="139700"/>
                  </a:lnTo>
                  <a:lnTo>
                    <a:pt x="7620" y="148590"/>
                  </a:lnTo>
                  <a:lnTo>
                    <a:pt x="11430" y="154940"/>
                  </a:lnTo>
                  <a:lnTo>
                    <a:pt x="17780" y="161290"/>
                  </a:lnTo>
                  <a:lnTo>
                    <a:pt x="50800" y="177800"/>
                  </a:lnTo>
                </a:path>
              </a:pathLst>
            </a:custGeom>
            <a:ln w="38100" cap="flat" cmpd="sng" algn="ctr">
              <a:solidFill>
                <a:srgbClr val="00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7" name="Freeform 56"/>
            <p:cNvSpPr/>
            <p:nvPr/>
          </p:nvSpPr>
          <p:spPr>
            <a:xfrm>
              <a:off x="4610100" y="4445000"/>
              <a:ext cx="63501" cy="266701"/>
            </a:xfrm>
            <a:custGeom>
              <a:avLst/>
              <a:gdLst/>
              <a:ahLst/>
              <a:cxnLst/>
              <a:rect l="0" t="0" r="0" b="0"/>
              <a:pathLst>
                <a:path w="63501" h="266701">
                  <a:moveTo>
                    <a:pt x="63500" y="0"/>
                  </a:moveTo>
                  <a:lnTo>
                    <a:pt x="57150" y="13970"/>
                  </a:lnTo>
                  <a:lnTo>
                    <a:pt x="53340" y="21590"/>
                  </a:lnTo>
                  <a:lnTo>
                    <a:pt x="49530" y="31750"/>
                  </a:lnTo>
                  <a:lnTo>
                    <a:pt x="45720" y="41910"/>
                  </a:lnTo>
                  <a:lnTo>
                    <a:pt x="43180" y="53340"/>
                  </a:lnTo>
                  <a:lnTo>
                    <a:pt x="41910" y="64770"/>
                  </a:lnTo>
                  <a:lnTo>
                    <a:pt x="40640" y="77470"/>
                  </a:lnTo>
                  <a:lnTo>
                    <a:pt x="38100" y="88900"/>
                  </a:lnTo>
                  <a:lnTo>
                    <a:pt x="35560" y="97790"/>
                  </a:lnTo>
                  <a:lnTo>
                    <a:pt x="31750" y="107950"/>
                  </a:lnTo>
                  <a:lnTo>
                    <a:pt x="27940" y="116840"/>
                  </a:lnTo>
                  <a:lnTo>
                    <a:pt x="24130" y="125730"/>
                  </a:lnTo>
                  <a:lnTo>
                    <a:pt x="16510" y="143510"/>
                  </a:lnTo>
                  <a:lnTo>
                    <a:pt x="8890" y="161290"/>
                  </a:lnTo>
                  <a:lnTo>
                    <a:pt x="5080" y="170180"/>
                  </a:lnTo>
                  <a:lnTo>
                    <a:pt x="3810" y="181610"/>
                  </a:lnTo>
                  <a:lnTo>
                    <a:pt x="2540" y="193040"/>
                  </a:lnTo>
                  <a:lnTo>
                    <a:pt x="1270" y="203200"/>
                  </a:lnTo>
                  <a:lnTo>
                    <a:pt x="1270" y="213360"/>
                  </a:lnTo>
                  <a:lnTo>
                    <a:pt x="0" y="266700"/>
                  </a:lnTo>
                </a:path>
              </a:pathLst>
            </a:custGeom>
            <a:ln w="38100" cap="flat" cmpd="sng" algn="ctr">
              <a:solidFill>
                <a:srgbClr val="00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8" name="Freeform 57"/>
            <p:cNvSpPr/>
            <p:nvPr/>
          </p:nvSpPr>
          <p:spPr>
            <a:xfrm>
              <a:off x="4737100" y="4483100"/>
              <a:ext cx="38101" cy="254001"/>
            </a:xfrm>
            <a:custGeom>
              <a:avLst/>
              <a:gdLst/>
              <a:ahLst/>
              <a:cxnLst/>
              <a:rect l="0" t="0" r="0" b="0"/>
              <a:pathLst>
                <a:path w="38101" h="254001">
                  <a:moveTo>
                    <a:pt x="38100" y="0"/>
                  </a:moveTo>
                  <a:lnTo>
                    <a:pt x="31750" y="6350"/>
                  </a:lnTo>
                  <a:lnTo>
                    <a:pt x="27940" y="13970"/>
                  </a:lnTo>
                  <a:lnTo>
                    <a:pt x="24130" y="25400"/>
                  </a:lnTo>
                  <a:lnTo>
                    <a:pt x="20320" y="38100"/>
                  </a:lnTo>
                  <a:lnTo>
                    <a:pt x="17780" y="49530"/>
                  </a:lnTo>
                  <a:lnTo>
                    <a:pt x="16510" y="59690"/>
                  </a:lnTo>
                  <a:lnTo>
                    <a:pt x="15240" y="69850"/>
                  </a:lnTo>
                  <a:lnTo>
                    <a:pt x="12700" y="80010"/>
                  </a:lnTo>
                  <a:lnTo>
                    <a:pt x="10160" y="91440"/>
                  </a:lnTo>
                  <a:lnTo>
                    <a:pt x="6350" y="102870"/>
                  </a:lnTo>
                  <a:lnTo>
                    <a:pt x="3810" y="115570"/>
                  </a:lnTo>
                  <a:lnTo>
                    <a:pt x="2540" y="128270"/>
                  </a:lnTo>
                  <a:lnTo>
                    <a:pt x="2540" y="139700"/>
                  </a:lnTo>
                  <a:lnTo>
                    <a:pt x="1270" y="152400"/>
                  </a:lnTo>
                  <a:lnTo>
                    <a:pt x="0" y="177800"/>
                  </a:lnTo>
                  <a:lnTo>
                    <a:pt x="0" y="254000"/>
                  </a:lnTo>
                </a:path>
              </a:pathLst>
            </a:custGeom>
            <a:ln w="38100" cap="flat" cmpd="sng" algn="ctr">
              <a:solidFill>
                <a:srgbClr val="00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77" name="Group 76"/>
          <p:cNvGrpSpPr/>
          <p:nvPr/>
        </p:nvGrpSpPr>
        <p:grpSpPr>
          <a:xfrm>
            <a:off x="4165600" y="4643120"/>
            <a:ext cx="3835401" cy="1292861"/>
            <a:chOff x="4165600" y="4643120"/>
            <a:chExt cx="3835401" cy="1292861"/>
          </a:xfrm>
        </p:grpSpPr>
        <p:sp>
          <p:nvSpPr>
            <p:cNvPr id="60" name="Freeform 59"/>
            <p:cNvSpPr/>
            <p:nvPr/>
          </p:nvSpPr>
          <p:spPr>
            <a:xfrm>
              <a:off x="4165600" y="5346700"/>
              <a:ext cx="76201" cy="469901"/>
            </a:xfrm>
            <a:custGeom>
              <a:avLst/>
              <a:gdLst/>
              <a:ahLst/>
              <a:cxnLst/>
              <a:rect l="0" t="0" r="0" b="0"/>
              <a:pathLst>
                <a:path w="76201" h="469901">
                  <a:moveTo>
                    <a:pt x="76200" y="0"/>
                  </a:moveTo>
                  <a:lnTo>
                    <a:pt x="76200" y="20320"/>
                  </a:lnTo>
                  <a:lnTo>
                    <a:pt x="74930" y="31750"/>
                  </a:lnTo>
                  <a:lnTo>
                    <a:pt x="72390" y="45720"/>
                  </a:lnTo>
                  <a:lnTo>
                    <a:pt x="58420" y="114300"/>
                  </a:lnTo>
                  <a:lnTo>
                    <a:pt x="55880" y="130810"/>
                  </a:lnTo>
                  <a:lnTo>
                    <a:pt x="54610" y="146050"/>
                  </a:lnTo>
                  <a:lnTo>
                    <a:pt x="53340" y="161290"/>
                  </a:lnTo>
                  <a:lnTo>
                    <a:pt x="50800" y="173990"/>
                  </a:lnTo>
                  <a:lnTo>
                    <a:pt x="48260" y="185420"/>
                  </a:lnTo>
                  <a:lnTo>
                    <a:pt x="21590" y="266700"/>
                  </a:lnTo>
                  <a:lnTo>
                    <a:pt x="17780" y="278130"/>
                  </a:lnTo>
                  <a:lnTo>
                    <a:pt x="16510" y="288290"/>
                  </a:lnTo>
                  <a:lnTo>
                    <a:pt x="15240" y="298450"/>
                  </a:lnTo>
                  <a:lnTo>
                    <a:pt x="13970" y="309880"/>
                  </a:lnTo>
                  <a:lnTo>
                    <a:pt x="13970" y="323850"/>
                  </a:lnTo>
                  <a:lnTo>
                    <a:pt x="12700" y="363220"/>
                  </a:lnTo>
                  <a:lnTo>
                    <a:pt x="12700" y="373380"/>
                  </a:lnTo>
                  <a:lnTo>
                    <a:pt x="11430" y="383540"/>
                  </a:lnTo>
                  <a:lnTo>
                    <a:pt x="8890" y="396240"/>
                  </a:lnTo>
                  <a:lnTo>
                    <a:pt x="6350" y="407670"/>
                  </a:lnTo>
                  <a:lnTo>
                    <a:pt x="3810" y="420370"/>
                  </a:lnTo>
                  <a:lnTo>
                    <a:pt x="2540" y="431800"/>
                  </a:lnTo>
                  <a:lnTo>
                    <a:pt x="0" y="469900"/>
                  </a:lnTo>
                </a:path>
              </a:pathLst>
            </a:custGeom>
            <a:ln w="38100" cap="flat" cmpd="sng" algn="ctr">
              <a:solidFill>
                <a:srgbClr val="00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1" name="Freeform 60"/>
            <p:cNvSpPr/>
            <p:nvPr/>
          </p:nvSpPr>
          <p:spPr>
            <a:xfrm>
              <a:off x="4381500" y="5436870"/>
              <a:ext cx="533401" cy="163831"/>
            </a:xfrm>
            <a:custGeom>
              <a:avLst/>
              <a:gdLst/>
              <a:ahLst/>
              <a:cxnLst/>
              <a:rect l="0" t="0" r="0" b="0"/>
              <a:pathLst>
                <a:path w="533401" h="163831">
                  <a:moveTo>
                    <a:pt x="0" y="100330"/>
                  </a:moveTo>
                  <a:lnTo>
                    <a:pt x="6350" y="73660"/>
                  </a:lnTo>
                  <a:lnTo>
                    <a:pt x="11430" y="63500"/>
                  </a:lnTo>
                  <a:lnTo>
                    <a:pt x="17780" y="55880"/>
                  </a:lnTo>
                  <a:lnTo>
                    <a:pt x="35560" y="39370"/>
                  </a:lnTo>
                  <a:lnTo>
                    <a:pt x="54610" y="20320"/>
                  </a:lnTo>
                  <a:lnTo>
                    <a:pt x="62230" y="16510"/>
                  </a:lnTo>
                  <a:lnTo>
                    <a:pt x="71120" y="11430"/>
                  </a:lnTo>
                  <a:lnTo>
                    <a:pt x="81280" y="7620"/>
                  </a:lnTo>
                  <a:lnTo>
                    <a:pt x="93980" y="5080"/>
                  </a:lnTo>
                  <a:lnTo>
                    <a:pt x="107950" y="2540"/>
                  </a:lnTo>
                  <a:lnTo>
                    <a:pt x="121920" y="1270"/>
                  </a:lnTo>
                  <a:lnTo>
                    <a:pt x="135890" y="0"/>
                  </a:lnTo>
                  <a:lnTo>
                    <a:pt x="157480" y="0"/>
                  </a:lnTo>
                  <a:lnTo>
                    <a:pt x="165100" y="2540"/>
                  </a:lnTo>
                  <a:lnTo>
                    <a:pt x="172720" y="6350"/>
                  </a:lnTo>
                  <a:lnTo>
                    <a:pt x="193040" y="27940"/>
                  </a:lnTo>
                  <a:lnTo>
                    <a:pt x="199390" y="35560"/>
                  </a:lnTo>
                  <a:lnTo>
                    <a:pt x="207010" y="48260"/>
                  </a:lnTo>
                  <a:lnTo>
                    <a:pt x="213360" y="60960"/>
                  </a:lnTo>
                  <a:lnTo>
                    <a:pt x="223520" y="71120"/>
                  </a:lnTo>
                  <a:lnTo>
                    <a:pt x="233680" y="80010"/>
                  </a:lnTo>
                  <a:lnTo>
                    <a:pt x="243840" y="86360"/>
                  </a:lnTo>
                  <a:lnTo>
                    <a:pt x="255270" y="93980"/>
                  </a:lnTo>
                  <a:lnTo>
                    <a:pt x="264160" y="101600"/>
                  </a:lnTo>
                  <a:lnTo>
                    <a:pt x="273050" y="109220"/>
                  </a:lnTo>
                  <a:lnTo>
                    <a:pt x="283210" y="116840"/>
                  </a:lnTo>
                  <a:lnTo>
                    <a:pt x="290830" y="121920"/>
                  </a:lnTo>
                  <a:lnTo>
                    <a:pt x="299720" y="128270"/>
                  </a:lnTo>
                  <a:lnTo>
                    <a:pt x="309880" y="132080"/>
                  </a:lnTo>
                  <a:lnTo>
                    <a:pt x="321310" y="137160"/>
                  </a:lnTo>
                  <a:lnTo>
                    <a:pt x="332740" y="142240"/>
                  </a:lnTo>
                  <a:lnTo>
                    <a:pt x="342900" y="146050"/>
                  </a:lnTo>
                  <a:lnTo>
                    <a:pt x="361950" y="154940"/>
                  </a:lnTo>
                  <a:lnTo>
                    <a:pt x="370840" y="157480"/>
                  </a:lnTo>
                  <a:lnTo>
                    <a:pt x="379730" y="160020"/>
                  </a:lnTo>
                  <a:lnTo>
                    <a:pt x="388620" y="161290"/>
                  </a:lnTo>
                  <a:lnTo>
                    <a:pt x="397510" y="162560"/>
                  </a:lnTo>
                  <a:lnTo>
                    <a:pt x="406400" y="162560"/>
                  </a:lnTo>
                  <a:lnTo>
                    <a:pt x="415290" y="162560"/>
                  </a:lnTo>
                  <a:lnTo>
                    <a:pt x="439420" y="163830"/>
                  </a:lnTo>
                  <a:lnTo>
                    <a:pt x="487680" y="163830"/>
                  </a:lnTo>
                  <a:lnTo>
                    <a:pt x="496570" y="162560"/>
                  </a:lnTo>
                  <a:lnTo>
                    <a:pt x="506730" y="160020"/>
                  </a:lnTo>
                  <a:lnTo>
                    <a:pt x="533400" y="151130"/>
                  </a:lnTo>
                </a:path>
              </a:pathLst>
            </a:custGeom>
            <a:ln w="38100" cap="flat" cmpd="sng" algn="ctr">
              <a:solidFill>
                <a:srgbClr val="00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2" name="Freeform 61"/>
            <p:cNvSpPr/>
            <p:nvPr/>
          </p:nvSpPr>
          <p:spPr>
            <a:xfrm>
              <a:off x="4495800" y="5499100"/>
              <a:ext cx="101601" cy="279401"/>
            </a:xfrm>
            <a:custGeom>
              <a:avLst/>
              <a:gdLst/>
              <a:ahLst/>
              <a:cxnLst/>
              <a:rect l="0" t="0" r="0" b="0"/>
              <a:pathLst>
                <a:path w="101601" h="279401">
                  <a:moveTo>
                    <a:pt x="101600" y="0"/>
                  </a:moveTo>
                  <a:lnTo>
                    <a:pt x="95250" y="13970"/>
                  </a:lnTo>
                  <a:lnTo>
                    <a:pt x="91440" y="21590"/>
                  </a:lnTo>
                  <a:lnTo>
                    <a:pt x="87630" y="31750"/>
                  </a:lnTo>
                  <a:lnTo>
                    <a:pt x="83820" y="41910"/>
                  </a:lnTo>
                  <a:lnTo>
                    <a:pt x="81280" y="53340"/>
                  </a:lnTo>
                  <a:lnTo>
                    <a:pt x="80010" y="64770"/>
                  </a:lnTo>
                  <a:lnTo>
                    <a:pt x="78740" y="77470"/>
                  </a:lnTo>
                  <a:lnTo>
                    <a:pt x="76200" y="86360"/>
                  </a:lnTo>
                  <a:lnTo>
                    <a:pt x="73660" y="93980"/>
                  </a:lnTo>
                  <a:lnTo>
                    <a:pt x="69850" y="101600"/>
                  </a:lnTo>
                  <a:lnTo>
                    <a:pt x="66040" y="109220"/>
                  </a:lnTo>
                  <a:lnTo>
                    <a:pt x="62230" y="119380"/>
                  </a:lnTo>
                  <a:lnTo>
                    <a:pt x="58420" y="130810"/>
                  </a:lnTo>
                  <a:lnTo>
                    <a:pt x="55880" y="139700"/>
                  </a:lnTo>
                  <a:lnTo>
                    <a:pt x="54610" y="146050"/>
                  </a:lnTo>
                  <a:lnTo>
                    <a:pt x="53340" y="152400"/>
                  </a:lnTo>
                  <a:lnTo>
                    <a:pt x="50800" y="161290"/>
                  </a:lnTo>
                  <a:lnTo>
                    <a:pt x="48260" y="171450"/>
                  </a:lnTo>
                  <a:lnTo>
                    <a:pt x="36830" y="204470"/>
                  </a:lnTo>
                  <a:lnTo>
                    <a:pt x="25400" y="241300"/>
                  </a:lnTo>
                  <a:lnTo>
                    <a:pt x="0" y="279400"/>
                  </a:lnTo>
                </a:path>
              </a:pathLst>
            </a:custGeom>
            <a:ln w="38100" cap="flat" cmpd="sng" algn="ctr">
              <a:solidFill>
                <a:srgbClr val="00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3" name="Freeform 62"/>
            <p:cNvSpPr/>
            <p:nvPr/>
          </p:nvSpPr>
          <p:spPr>
            <a:xfrm>
              <a:off x="4662170" y="5600700"/>
              <a:ext cx="24131" cy="330201"/>
            </a:xfrm>
            <a:custGeom>
              <a:avLst/>
              <a:gdLst/>
              <a:ahLst/>
              <a:cxnLst/>
              <a:rect l="0" t="0" r="0" b="0"/>
              <a:pathLst>
                <a:path w="24131" h="330201">
                  <a:moveTo>
                    <a:pt x="24130" y="0"/>
                  </a:moveTo>
                  <a:lnTo>
                    <a:pt x="17780" y="20320"/>
                  </a:lnTo>
                  <a:lnTo>
                    <a:pt x="15240" y="31750"/>
                  </a:lnTo>
                  <a:lnTo>
                    <a:pt x="13970" y="45720"/>
                  </a:lnTo>
                  <a:lnTo>
                    <a:pt x="12700" y="72390"/>
                  </a:lnTo>
                  <a:lnTo>
                    <a:pt x="11430" y="93980"/>
                  </a:lnTo>
                  <a:lnTo>
                    <a:pt x="10160" y="106680"/>
                  </a:lnTo>
                  <a:lnTo>
                    <a:pt x="7620" y="120650"/>
                  </a:lnTo>
                  <a:lnTo>
                    <a:pt x="5080" y="134620"/>
                  </a:lnTo>
                  <a:lnTo>
                    <a:pt x="2540" y="149860"/>
                  </a:lnTo>
                  <a:lnTo>
                    <a:pt x="1270" y="162560"/>
                  </a:lnTo>
                  <a:lnTo>
                    <a:pt x="0" y="176530"/>
                  </a:lnTo>
                  <a:lnTo>
                    <a:pt x="1270" y="189230"/>
                  </a:lnTo>
                  <a:lnTo>
                    <a:pt x="3810" y="203200"/>
                  </a:lnTo>
                  <a:lnTo>
                    <a:pt x="6350" y="215900"/>
                  </a:lnTo>
                  <a:lnTo>
                    <a:pt x="7620" y="229870"/>
                  </a:lnTo>
                  <a:lnTo>
                    <a:pt x="8890" y="245110"/>
                  </a:lnTo>
                  <a:lnTo>
                    <a:pt x="10160" y="260350"/>
                  </a:lnTo>
                  <a:lnTo>
                    <a:pt x="10160" y="289560"/>
                  </a:lnTo>
                  <a:lnTo>
                    <a:pt x="11430" y="330200"/>
                  </a:lnTo>
                </a:path>
              </a:pathLst>
            </a:custGeom>
            <a:ln w="38100" cap="flat" cmpd="sng" algn="ctr">
              <a:solidFill>
                <a:srgbClr val="00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4" name="Freeform 63"/>
            <p:cNvSpPr/>
            <p:nvPr/>
          </p:nvSpPr>
          <p:spPr>
            <a:xfrm>
              <a:off x="5062220" y="5549900"/>
              <a:ext cx="246381" cy="386081"/>
            </a:xfrm>
            <a:custGeom>
              <a:avLst/>
              <a:gdLst/>
              <a:ahLst/>
              <a:cxnLst/>
              <a:rect l="0" t="0" r="0" b="0"/>
              <a:pathLst>
                <a:path w="246381" h="386081">
                  <a:moveTo>
                    <a:pt x="246380" y="0"/>
                  </a:moveTo>
                  <a:lnTo>
                    <a:pt x="232410" y="6350"/>
                  </a:lnTo>
                  <a:lnTo>
                    <a:pt x="227330" y="11430"/>
                  </a:lnTo>
                  <a:lnTo>
                    <a:pt x="222250" y="17780"/>
                  </a:lnTo>
                  <a:lnTo>
                    <a:pt x="217170" y="24130"/>
                  </a:lnTo>
                  <a:lnTo>
                    <a:pt x="210820" y="31750"/>
                  </a:lnTo>
                  <a:lnTo>
                    <a:pt x="200660" y="39370"/>
                  </a:lnTo>
                  <a:lnTo>
                    <a:pt x="190500" y="46990"/>
                  </a:lnTo>
                  <a:lnTo>
                    <a:pt x="181610" y="54610"/>
                  </a:lnTo>
                  <a:lnTo>
                    <a:pt x="171450" y="59690"/>
                  </a:lnTo>
                  <a:lnTo>
                    <a:pt x="162560" y="66040"/>
                  </a:lnTo>
                  <a:lnTo>
                    <a:pt x="153670" y="72390"/>
                  </a:lnTo>
                  <a:lnTo>
                    <a:pt x="144780" y="78740"/>
                  </a:lnTo>
                  <a:lnTo>
                    <a:pt x="129540" y="92710"/>
                  </a:lnTo>
                  <a:lnTo>
                    <a:pt x="118110" y="104140"/>
                  </a:lnTo>
                  <a:lnTo>
                    <a:pt x="109220" y="110490"/>
                  </a:lnTo>
                  <a:lnTo>
                    <a:pt x="100330" y="116840"/>
                  </a:lnTo>
                  <a:lnTo>
                    <a:pt x="90170" y="124460"/>
                  </a:lnTo>
                  <a:lnTo>
                    <a:pt x="80010" y="132080"/>
                  </a:lnTo>
                  <a:lnTo>
                    <a:pt x="69850" y="140970"/>
                  </a:lnTo>
                  <a:lnTo>
                    <a:pt x="60960" y="148590"/>
                  </a:lnTo>
                  <a:lnTo>
                    <a:pt x="53340" y="157480"/>
                  </a:lnTo>
                  <a:lnTo>
                    <a:pt x="46990" y="165100"/>
                  </a:lnTo>
                  <a:lnTo>
                    <a:pt x="41910" y="173990"/>
                  </a:lnTo>
                  <a:lnTo>
                    <a:pt x="36830" y="181610"/>
                  </a:lnTo>
                  <a:lnTo>
                    <a:pt x="31750" y="190500"/>
                  </a:lnTo>
                  <a:lnTo>
                    <a:pt x="22860" y="207010"/>
                  </a:lnTo>
                  <a:lnTo>
                    <a:pt x="5080" y="241300"/>
                  </a:lnTo>
                  <a:lnTo>
                    <a:pt x="1270" y="250190"/>
                  </a:lnTo>
                  <a:lnTo>
                    <a:pt x="0" y="259080"/>
                  </a:lnTo>
                  <a:lnTo>
                    <a:pt x="0" y="270510"/>
                  </a:lnTo>
                  <a:lnTo>
                    <a:pt x="1270" y="281940"/>
                  </a:lnTo>
                  <a:lnTo>
                    <a:pt x="3810" y="293370"/>
                  </a:lnTo>
                  <a:lnTo>
                    <a:pt x="7620" y="306070"/>
                  </a:lnTo>
                  <a:lnTo>
                    <a:pt x="11430" y="318770"/>
                  </a:lnTo>
                  <a:lnTo>
                    <a:pt x="16510" y="328930"/>
                  </a:lnTo>
                  <a:lnTo>
                    <a:pt x="21590" y="339090"/>
                  </a:lnTo>
                  <a:lnTo>
                    <a:pt x="29210" y="349250"/>
                  </a:lnTo>
                  <a:lnTo>
                    <a:pt x="35560" y="356870"/>
                  </a:lnTo>
                  <a:lnTo>
                    <a:pt x="40640" y="363220"/>
                  </a:lnTo>
                  <a:lnTo>
                    <a:pt x="45720" y="369570"/>
                  </a:lnTo>
                  <a:lnTo>
                    <a:pt x="53340" y="374650"/>
                  </a:lnTo>
                  <a:lnTo>
                    <a:pt x="62230" y="379730"/>
                  </a:lnTo>
                  <a:lnTo>
                    <a:pt x="73660" y="384810"/>
                  </a:lnTo>
                  <a:lnTo>
                    <a:pt x="81280" y="386080"/>
                  </a:lnTo>
                  <a:lnTo>
                    <a:pt x="88900" y="386080"/>
                  </a:lnTo>
                  <a:lnTo>
                    <a:pt x="93980" y="383540"/>
                  </a:lnTo>
                  <a:lnTo>
                    <a:pt x="113030" y="378460"/>
                  </a:lnTo>
                  <a:lnTo>
                    <a:pt x="123190" y="374650"/>
                  </a:lnTo>
                  <a:lnTo>
                    <a:pt x="133350" y="372110"/>
                  </a:lnTo>
                  <a:lnTo>
                    <a:pt x="142240" y="367030"/>
                  </a:lnTo>
                  <a:lnTo>
                    <a:pt x="152400" y="363220"/>
                  </a:lnTo>
                  <a:lnTo>
                    <a:pt x="160020" y="360680"/>
                  </a:lnTo>
                  <a:lnTo>
                    <a:pt x="166370" y="359410"/>
                  </a:lnTo>
                  <a:lnTo>
                    <a:pt x="171450" y="358140"/>
                  </a:lnTo>
                  <a:lnTo>
                    <a:pt x="177800" y="354330"/>
                  </a:lnTo>
                  <a:lnTo>
                    <a:pt x="185420" y="349250"/>
                  </a:lnTo>
                  <a:lnTo>
                    <a:pt x="193040" y="342900"/>
                  </a:lnTo>
                  <a:lnTo>
                    <a:pt x="199390" y="334010"/>
                  </a:lnTo>
                  <a:lnTo>
                    <a:pt x="205740" y="325120"/>
                  </a:lnTo>
                  <a:lnTo>
                    <a:pt x="210820" y="313690"/>
                  </a:lnTo>
                  <a:lnTo>
                    <a:pt x="212090" y="303530"/>
                  </a:lnTo>
                  <a:lnTo>
                    <a:pt x="212090" y="294640"/>
                  </a:lnTo>
                  <a:lnTo>
                    <a:pt x="210820" y="284480"/>
                  </a:lnTo>
                  <a:lnTo>
                    <a:pt x="208280" y="275590"/>
                  </a:lnTo>
                  <a:lnTo>
                    <a:pt x="205740" y="266700"/>
                  </a:lnTo>
                  <a:lnTo>
                    <a:pt x="201930" y="259080"/>
                  </a:lnTo>
                  <a:lnTo>
                    <a:pt x="195580" y="252730"/>
                  </a:lnTo>
                  <a:lnTo>
                    <a:pt x="186690" y="248920"/>
                  </a:lnTo>
                  <a:lnTo>
                    <a:pt x="177800" y="246380"/>
                  </a:lnTo>
                  <a:lnTo>
                    <a:pt x="167640" y="246380"/>
                  </a:lnTo>
                  <a:lnTo>
                    <a:pt x="158750" y="247650"/>
                  </a:lnTo>
                  <a:lnTo>
                    <a:pt x="149860" y="250190"/>
                  </a:lnTo>
                  <a:lnTo>
                    <a:pt x="140970" y="254000"/>
                  </a:lnTo>
                  <a:lnTo>
                    <a:pt x="132080" y="259080"/>
                  </a:lnTo>
                  <a:lnTo>
                    <a:pt x="124460" y="266700"/>
                  </a:lnTo>
                  <a:lnTo>
                    <a:pt x="115570" y="273050"/>
                  </a:lnTo>
                  <a:lnTo>
                    <a:pt x="106680" y="280670"/>
                  </a:lnTo>
                  <a:lnTo>
                    <a:pt x="97790" y="289560"/>
                  </a:lnTo>
                  <a:lnTo>
                    <a:pt x="91440" y="298450"/>
                  </a:lnTo>
                  <a:lnTo>
                    <a:pt x="85090" y="308610"/>
                  </a:lnTo>
                  <a:lnTo>
                    <a:pt x="68580" y="355600"/>
                  </a:lnTo>
                </a:path>
              </a:pathLst>
            </a:custGeom>
            <a:ln w="38100" cap="flat" cmpd="sng" algn="ctr">
              <a:solidFill>
                <a:srgbClr val="00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5" name="Freeform 64"/>
            <p:cNvSpPr/>
            <p:nvPr/>
          </p:nvSpPr>
          <p:spPr>
            <a:xfrm>
              <a:off x="5537200" y="5631180"/>
              <a:ext cx="215901" cy="33021"/>
            </a:xfrm>
            <a:custGeom>
              <a:avLst/>
              <a:gdLst/>
              <a:ahLst/>
              <a:cxnLst/>
              <a:rect l="0" t="0" r="0" b="0"/>
              <a:pathLst>
                <a:path w="215901" h="33021">
                  <a:moveTo>
                    <a:pt x="0" y="7620"/>
                  </a:moveTo>
                  <a:lnTo>
                    <a:pt x="6350" y="1270"/>
                  </a:lnTo>
                  <a:lnTo>
                    <a:pt x="13970" y="0"/>
                  </a:lnTo>
                  <a:lnTo>
                    <a:pt x="25400" y="1270"/>
                  </a:lnTo>
                  <a:lnTo>
                    <a:pt x="38100" y="3810"/>
                  </a:lnTo>
                  <a:lnTo>
                    <a:pt x="52070" y="5080"/>
                  </a:lnTo>
                  <a:lnTo>
                    <a:pt x="67310" y="6350"/>
                  </a:lnTo>
                  <a:lnTo>
                    <a:pt x="82550" y="6350"/>
                  </a:lnTo>
                  <a:lnTo>
                    <a:pt x="95250" y="7620"/>
                  </a:lnTo>
                  <a:lnTo>
                    <a:pt x="104140" y="11430"/>
                  </a:lnTo>
                  <a:lnTo>
                    <a:pt x="111760" y="13970"/>
                  </a:lnTo>
                  <a:lnTo>
                    <a:pt x="121920" y="17780"/>
                  </a:lnTo>
                  <a:lnTo>
                    <a:pt x="135890" y="21590"/>
                  </a:lnTo>
                  <a:lnTo>
                    <a:pt x="149860" y="25400"/>
                  </a:lnTo>
                  <a:lnTo>
                    <a:pt x="162560" y="27940"/>
                  </a:lnTo>
                  <a:lnTo>
                    <a:pt x="176530" y="29210"/>
                  </a:lnTo>
                  <a:lnTo>
                    <a:pt x="215900" y="33020"/>
                  </a:lnTo>
                </a:path>
              </a:pathLst>
            </a:custGeom>
            <a:ln w="38100" cap="flat" cmpd="sng" algn="ctr">
              <a:solidFill>
                <a:srgbClr val="00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6" name="Freeform 65"/>
            <p:cNvSpPr/>
            <p:nvPr/>
          </p:nvSpPr>
          <p:spPr>
            <a:xfrm>
              <a:off x="5562600" y="5753100"/>
              <a:ext cx="241301" cy="25401"/>
            </a:xfrm>
            <a:custGeom>
              <a:avLst/>
              <a:gdLst/>
              <a:ahLst/>
              <a:cxnLst/>
              <a:rect l="0" t="0" r="0" b="0"/>
              <a:pathLst>
                <a:path w="241301" h="25401">
                  <a:moveTo>
                    <a:pt x="0" y="25400"/>
                  </a:moveTo>
                  <a:lnTo>
                    <a:pt x="95250" y="25400"/>
                  </a:lnTo>
                  <a:lnTo>
                    <a:pt x="105410" y="24130"/>
                  </a:lnTo>
                  <a:lnTo>
                    <a:pt x="116840" y="21590"/>
                  </a:lnTo>
                  <a:lnTo>
                    <a:pt x="128270" y="19050"/>
                  </a:lnTo>
                  <a:lnTo>
                    <a:pt x="139700" y="16510"/>
                  </a:lnTo>
                  <a:lnTo>
                    <a:pt x="149860" y="15240"/>
                  </a:lnTo>
                  <a:lnTo>
                    <a:pt x="158750" y="13970"/>
                  </a:lnTo>
                  <a:lnTo>
                    <a:pt x="168910" y="13970"/>
                  </a:lnTo>
                  <a:lnTo>
                    <a:pt x="193040" y="12700"/>
                  </a:lnTo>
                  <a:lnTo>
                    <a:pt x="203200" y="11430"/>
                  </a:lnTo>
                  <a:lnTo>
                    <a:pt x="213360" y="8890"/>
                  </a:lnTo>
                  <a:lnTo>
                    <a:pt x="241300" y="0"/>
                  </a:lnTo>
                </a:path>
              </a:pathLst>
            </a:custGeom>
            <a:ln w="38100" cap="flat" cmpd="sng" algn="ctr">
              <a:solidFill>
                <a:srgbClr val="00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7" name="Freeform 66"/>
            <p:cNvSpPr/>
            <p:nvPr/>
          </p:nvSpPr>
          <p:spPr>
            <a:xfrm>
              <a:off x="6400800" y="4953000"/>
              <a:ext cx="63501" cy="419101"/>
            </a:xfrm>
            <a:custGeom>
              <a:avLst/>
              <a:gdLst/>
              <a:ahLst/>
              <a:cxnLst/>
              <a:rect l="0" t="0" r="0" b="0"/>
              <a:pathLst>
                <a:path w="63501" h="419101">
                  <a:moveTo>
                    <a:pt x="63500" y="0"/>
                  </a:moveTo>
                  <a:lnTo>
                    <a:pt x="63500" y="191770"/>
                  </a:lnTo>
                  <a:lnTo>
                    <a:pt x="62230" y="203200"/>
                  </a:lnTo>
                  <a:lnTo>
                    <a:pt x="59690" y="213360"/>
                  </a:lnTo>
                  <a:lnTo>
                    <a:pt x="45720" y="256540"/>
                  </a:lnTo>
                  <a:lnTo>
                    <a:pt x="41910" y="266700"/>
                  </a:lnTo>
                  <a:lnTo>
                    <a:pt x="38100" y="276860"/>
                  </a:lnTo>
                  <a:lnTo>
                    <a:pt x="33020" y="285750"/>
                  </a:lnTo>
                  <a:lnTo>
                    <a:pt x="29210" y="298450"/>
                  </a:lnTo>
                  <a:lnTo>
                    <a:pt x="25400" y="311150"/>
                  </a:lnTo>
                  <a:lnTo>
                    <a:pt x="16510" y="340360"/>
                  </a:lnTo>
                  <a:lnTo>
                    <a:pt x="12700" y="354330"/>
                  </a:lnTo>
                  <a:lnTo>
                    <a:pt x="0" y="419100"/>
                  </a:lnTo>
                </a:path>
              </a:pathLst>
            </a:custGeom>
            <a:ln w="38100" cap="flat" cmpd="sng" algn="ctr">
              <a:solidFill>
                <a:srgbClr val="00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8" name="Freeform 67"/>
            <p:cNvSpPr/>
            <p:nvPr/>
          </p:nvSpPr>
          <p:spPr>
            <a:xfrm>
              <a:off x="6598920" y="4917440"/>
              <a:ext cx="233681" cy="375921"/>
            </a:xfrm>
            <a:custGeom>
              <a:avLst/>
              <a:gdLst/>
              <a:ahLst/>
              <a:cxnLst/>
              <a:rect l="0" t="0" r="0" b="0"/>
              <a:pathLst>
                <a:path w="233681" h="375921">
                  <a:moveTo>
                    <a:pt x="233680" y="111760"/>
                  </a:moveTo>
                  <a:lnTo>
                    <a:pt x="227330" y="91440"/>
                  </a:lnTo>
                  <a:lnTo>
                    <a:pt x="222250" y="82550"/>
                  </a:lnTo>
                  <a:lnTo>
                    <a:pt x="215900" y="73660"/>
                  </a:lnTo>
                  <a:lnTo>
                    <a:pt x="209550" y="66040"/>
                  </a:lnTo>
                  <a:lnTo>
                    <a:pt x="201930" y="57150"/>
                  </a:lnTo>
                  <a:lnTo>
                    <a:pt x="194310" y="48260"/>
                  </a:lnTo>
                  <a:lnTo>
                    <a:pt x="186690" y="39370"/>
                  </a:lnTo>
                  <a:lnTo>
                    <a:pt x="177800" y="33020"/>
                  </a:lnTo>
                  <a:lnTo>
                    <a:pt x="170180" y="26670"/>
                  </a:lnTo>
                  <a:lnTo>
                    <a:pt x="161290" y="21590"/>
                  </a:lnTo>
                  <a:lnTo>
                    <a:pt x="153670" y="16510"/>
                  </a:lnTo>
                  <a:lnTo>
                    <a:pt x="144780" y="11430"/>
                  </a:lnTo>
                  <a:lnTo>
                    <a:pt x="135890" y="6350"/>
                  </a:lnTo>
                  <a:lnTo>
                    <a:pt x="127000" y="3810"/>
                  </a:lnTo>
                  <a:lnTo>
                    <a:pt x="115570" y="1270"/>
                  </a:lnTo>
                  <a:lnTo>
                    <a:pt x="104140" y="0"/>
                  </a:lnTo>
                  <a:lnTo>
                    <a:pt x="93980" y="1270"/>
                  </a:lnTo>
                  <a:lnTo>
                    <a:pt x="83820" y="2540"/>
                  </a:lnTo>
                  <a:lnTo>
                    <a:pt x="74930" y="5080"/>
                  </a:lnTo>
                  <a:lnTo>
                    <a:pt x="67310" y="7620"/>
                  </a:lnTo>
                  <a:lnTo>
                    <a:pt x="60960" y="11430"/>
                  </a:lnTo>
                  <a:lnTo>
                    <a:pt x="54610" y="15240"/>
                  </a:lnTo>
                  <a:lnTo>
                    <a:pt x="50800" y="21590"/>
                  </a:lnTo>
                  <a:lnTo>
                    <a:pt x="48260" y="30480"/>
                  </a:lnTo>
                  <a:lnTo>
                    <a:pt x="46990" y="40640"/>
                  </a:lnTo>
                  <a:lnTo>
                    <a:pt x="45720" y="50800"/>
                  </a:lnTo>
                  <a:lnTo>
                    <a:pt x="44450" y="59690"/>
                  </a:lnTo>
                  <a:lnTo>
                    <a:pt x="44450" y="68580"/>
                  </a:lnTo>
                  <a:lnTo>
                    <a:pt x="45720" y="80010"/>
                  </a:lnTo>
                  <a:lnTo>
                    <a:pt x="46990" y="93980"/>
                  </a:lnTo>
                  <a:lnTo>
                    <a:pt x="50800" y="107950"/>
                  </a:lnTo>
                  <a:lnTo>
                    <a:pt x="53340" y="120650"/>
                  </a:lnTo>
                  <a:lnTo>
                    <a:pt x="57150" y="132080"/>
                  </a:lnTo>
                  <a:lnTo>
                    <a:pt x="60960" y="142240"/>
                  </a:lnTo>
                  <a:lnTo>
                    <a:pt x="66040" y="151130"/>
                  </a:lnTo>
                  <a:lnTo>
                    <a:pt x="72390" y="161290"/>
                  </a:lnTo>
                  <a:lnTo>
                    <a:pt x="80010" y="170180"/>
                  </a:lnTo>
                  <a:lnTo>
                    <a:pt x="86360" y="180340"/>
                  </a:lnTo>
                  <a:lnTo>
                    <a:pt x="91440" y="191770"/>
                  </a:lnTo>
                  <a:lnTo>
                    <a:pt x="96520" y="203200"/>
                  </a:lnTo>
                  <a:lnTo>
                    <a:pt x="101600" y="217170"/>
                  </a:lnTo>
                  <a:lnTo>
                    <a:pt x="105410" y="234950"/>
                  </a:lnTo>
                  <a:lnTo>
                    <a:pt x="110490" y="252730"/>
                  </a:lnTo>
                  <a:lnTo>
                    <a:pt x="114300" y="267970"/>
                  </a:lnTo>
                  <a:lnTo>
                    <a:pt x="119380" y="280670"/>
                  </a:lnTo>
                  <a:lnTo>
                    <a:pt x="123190" y="292100"/>
                  </a:lnTo>
                  <a:lnTo>
                    <a:pt x="124460" y="303530"/>
                  </a:lnTo>
                  <a:lnTo>
                    <a:pt x="124460" y="316230"/>
                  </a:lnTo>
                  <a:lnTo>
                    <a:pt x="123190" y="328930"/>
                  </a:lnTo>
                  <a:lnTo>
                    <a:pt x="120650" y="337820"/>
                  </a:lnTo>
                  <a:lnTo>
                    <a:pt x="116840" y="345440"/>
                  </a:lnTo>
                  <a:lnTo>
                    <a:pt x="113030" y="353060"/>
                  </a:lnTo>
                  <a:lnTo>
                    <a:pt x="107950" y="358140"/>
                  </a:lnTo>
                  <a:lnTo>
                    <a:pt x="102870" y="363220"/>
                  </a:lnTo>
                  <a:lnTo>
                    <a:pt x="95250" y="368300"/>
                  </a:lnTo>
                  <a:lnTo>
                    <a:pt x="86360" y="372110"/>
                  </a:lnTo>
                  <a:lnTo>
                    <a:pt x="76200" y="374650"/>
                  </a:lnTo>
                  <a:lnTo>
                    <a:pt x="64770" y="375920"/>
                  </a:lnTo>
                  <a:lnTo>
                    <a:pt x="54610" y="374650"/>
                  </a:lnTo>
                  <a:lnTo>
                    <a:pt x="45720" y="373380"/>
                  </a:lnTo>
                  <a:lnTo>
                    <a:pt x="36830" y="370840"/>
                  </a:lnTo>
                  <a:lnTo>
                    <a:pt x="29210" y="368300"/>
                  </a:lnTo>
                  <a:lnTo>
                    <a:pt x="21590" y="364490"/>
                  </a:lnTo>
                  <a:lnTo>
                    <a:pt x="16510" y="360680"/>
                  </a:lnTo>
                  <a:lnTo>
                    <a:pt x="11430" y="354330"/>
                  </a:lnTo>
                  <a:lnTo>
                    <a:pt x="6350" y="345440"/>
                  </a:lnTo>
                  <a:lnTo>
                    <a:pt x="1270" y="335280"/>
                  </a:lnTo>
                  <a:lnTo>
                    <a:pt x="0" y="323850"/>
                  </a:lnTo>
                  <a:lnTo>
                    <a:pt x="0" y="312420"/>
                  </a:lnTo>
                  <a:lnTo>
                    <a:pt x="1270" y="300990"/>
                  </a:lnTo>
                  <a:lnTo>
                    <a:pt x="7620" y="289560"/>
                  </a:lnTo>
                  <a:lnTo>
                    <a:pt x="15240" y="279400"/>
                  </a:lnTo>
                  <a:lnTo>
                    <a:pt x="24130" y="270510"/>
                  </a:lnTo>
                  <a:lnTo>
                    <a:pt x="30480" y="261620"/>
                  </a:lnTo>
                  <a:lnTo>
                    <a:pt x="34290" y="252730"/>
                  </a:lnTo>
                  <a:lnTo>
                    <a:pt x="38100" y="243840"/>
                  </a:lnTo>
                  <a:lnTo>
                    <a:pt x="43180" y="236220"/>
                  </a:lnTo>
                  <a:lnTo>
                    <a:pt x="52070" y="229870"/>
                  </a:lnTo>
                  <a:lnTo>
                    <a:pt x="62230" y="224790"/>
                  </a:lnTo>
                  <a:lnTo>
                    <a:pt x="71120" y="218440"/>
                  </a:lnTo>
                  <a:lnTo>
                    <a:pt x="80010" y="210820"/>
                  </a:lnTo>
                  <a:lnTo>
                    <a:pt x="88900" y="203200"/>
                  </a:lnTo>
                  <a:lnTo>
                    <a:pt x="96520" y="198120"/>
                  </a:lnTo>
                  <a:lnTo>
                    <a:pt x="102870" y="194310"/>
                  </a:lnTo>
                  <a:lnTo>
                    <a:pt x="107950" y="193040"/>
                  </a:lnTo>
                  <a:lnTo>
                    <a:pt x="114300" y="189230"/>
                  </a:lnTo>
                  <a:lnTo>
                    <a:pt x="129540" y="182880"/>
                  </a:lnTo>
                  <a:lnTo>
                    <a:pt x="138430" y="179070"/>
                  </a:lnTo>
                  <a:lnTo>
                    <a:pt x="149860" y="175260"/>
                  </a:lnTo>
                  <a:lnTo>
                    <a:pt x="160020" y="170180"/>
                  </a:lnTo>
                  <a:lnTo>
                    <a:pt x="170180" y="166370"/>
                  </a:lnTo>
                  <a:lnTo>
                    <a:pt x="180340" y="162560"/>
                  </a:lnTo>
                  <a:lnTo>
                    <a:pt x="220980" y="149860"/>
                  </a:lnTo>
                </a:path>
              </a:pathLst>
            </a:custGeom>
            <a:ln w="38100" cap="flat" cmpd="sng" algn="ctr">
              <a:solidFill>
                <a:srgbClr val="00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9" name="Freeform 68"/>
            <p:cNvSpPr/>
            <p:nvPr/>
          </p:nvSpPr>
          <p:spPr>
            <a:xfrm>
              <a:off x="6858000" y="5219700"/>
              <a:ext cx="12701" cy="25401"/>
            </a:xfrm>
            <a:custGeom>
              <a:avLst/>
              <a:gdLst/>
              <a:ahLst/>
              <a:cxnLst/>
              <a:rect l="0" t="0" r="0" b="0"/>
              <a:pathLst>
                <a:path w="12701" h="25401">
                  <a:moveTo>
                    <a:pt x="12700" y="0"/>
                  </a:moveTo>
                  <a:lnTo>
                    <a:pt x="0" y="25400"/>
                  </a:lnTo>
                </a:path>
              </a:pathLst>
            </a:custGeom>
            <a:ln w="38100" cap="flat" cmpd="sng" algn="ctr">
              <a:solidFill>
                <a:srgbClr val="00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0" name="Freeform 69"/>
            <p:cNvSpPr/>
            <p:nvPr/>
          </p:nvSpPr>
          <p:spPr>
            <a:xfrm>
              <a:off x="7012940" y="4940300"/>
              <a:ext cx="187961" cy="228601"/>
            </a:xfrm>
            <a:custGeom>
              <a:avLst/>
              <a:gdLst/>
              <a:ahLst/>
              <a:cxnLst/>
              <a:rect l="0" t="0" r="0" b="0"/>
              <a:pathLst>
                <a:path w="187961" h="228601">
                  <a:moveTo>
                    <a:pt x="99060" y="0"/>
                  </a:moveTo>
                  <a:lnTo>
                    <a:pt x="92710" y="13970"/>
                  </a:lnTo>
                  <a:lnTo>
                    <a:pt x="87630" y="20320"/>
                  </a:lnTo>
                  <a:lnTo>
                    <a:pt x="81280" y="27940"/>
                  </a:lnTo>
                  <a:lnTo>
                    <a:pt x="74930" y="35560"/>
                  </a:lnTo>
                  <a:lnTo>
                    <a:pt x="68580" y="44450"/>
                  </a:lnTo>
                  <a:lnTo>
                    <a:pt x="63500" y="54610"/>
                  </a:lnTo>
                  <a:lnTo>
                    <a:pt x="58420" y="66040"/>
                  </a:lnTo>
                  <a:lnTo>
                    <a:pt x="53340" y="74930"/>
                  </a:lnTo>
                  <a:lnTo>
                    <a:pt x="49530" y="82550"/>
                  </a:lnTo>
                  <a:lnTo>
                    <a:pt x="44450" y="88900"/>
                  </a:lnTo>
                  <a:lnTo>
                    <a:pt x="38100" y="93980"/>
                  </a:lnTo>
                  <a:lnTo>
                    <a:pt x="31750" y="100330"/>
                  </a:lnTo>
                  <a:lnTo>
                    <a:pt x="24130" y="104140"/>
                  </a:lnTo>
                  <a:lnTo>
                    <a:pt x="19050" y="111760"/>
                  </a:lnTo>
                  <a:lnTo>
                    <a:pt x="12700" y="120650"/>
                  </a:lnTo>
                  <a:lnTo>
                    <a:pt x="7620" y="132080"/>
                  </a:lnTo>
                  <a:lnTo>
                    <a:pt x="3810" y="140970"/>
                  </a:lnTo>
                  <a:lnTo>
                    <a:pt x="2540" y="151130"/>
                  </a:lnTo>
                  <a:lnTo>
                    <a:pt x="0" y="160020"/>
                  </a:lnTo>
                  <a:lnTo>
                    <a:pt x="2540" y="168910"/>
                  </a:lnTo>
                  <a:lnTo>
                    <a:pt x="6350" y="177800"/>
                  </a:lnTo>
                  <a:lnTo>
                    <a:pt x="11430" y="185420"/>
                  </a:lnTo>
                  <a:lnTo>
                    <a:pt x="17780" y="193040"/>
                  </a:lnTo>
                  <a:lnTo>
                    <a:pt x="25400" y="199390"/>
                  </a:lnTo>
                  <a:lnTo>
                    <a:pt x="33020" y="204470"/>
                  </a:lnTo>
                  <a:lnTo>
                    <a:pt x="39370" y="209550"/>
                  </a:lnTo>
                  <a:lnTo>
                    <a:pt x="45720" y="214630"/>
                  </a:lnTo>
                  <a:lnTo>
                    <a:pt x="50800" y="219710"/>
                  </a:lnTo>
                  <a:lnTo>
                    <a:pt x="58420" y="222250"/>
                  </a:lnTo>
                  <a:lnTo>
                    <a:pt x="67310" y="224790"/>
                  </a:lnTo>
                  <a:lnTo>
                    <a:pt x="77470" y="226060"/>
                  </a:lnTo>
                  <a:lnTo>
                    <a:pt x="90170" y="227330"/>
                  </a:lnTo>
                  <a:lnTo>
                    <a:pt x="105410" y="227330"/>
                  </a:lnTo>
                  <a:lnTo>
                    <a:pt x="147320" y="228600"/>
                  </a:lnTo>
                  <a:lnTo>
                    <a:pt x="187960" y="228600"/>
                  </a:lnTo>
                </a:path>
              </a:pathLst>
            </a:custGeom>
            <a:ln w="38100" cap="flat" cmpd="sng" algn="ctr">
              <a:solidFill>
                <a:srgbClr val="00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1" name="Freeform 70"/>
            <p:cNvSpPr/>
            <p:nvPr/>
          </p:nvSpPr>
          <p:spPr>
            <a:xfrm>
              <a:off x="7162800" y="4927600"/>
              <a:ext cx="101601" cy="355601"/>
            </a:xfrm>
            <a:custGeom>
              <a:avLst/>
              <a:gdLst/>
              <a:ahLst/>
              <a:cxnLst/>
              <a:rect l="0" t="0" r="0" b="0"/>
              <a:pathLst>
                <a:path w="101601" h="355601">
                  <a:moveTo>
                    <a:pt x="101600" y="0"/>
                  </a:moveTo>
                  <a:lnTo>
                    <a:pt x="101600" y="48260"/>
                  </a:lnTo>
                  <a:lnTo>
                    <a:pt x="100330" y="62230"/>
                  </a:lnTo>
                  <a:lnTo>
                    <a:pt x="97790" y="74930"/>
                  </a:lnTo>
                  <a:lnTo>
                    <a:pt x="95250" y="88900"/>
                  </a:lnTo>
                  <a:lnTo>
                    <a:pt x="91440" y="100330"/>
                  </a:lnTo>
                  <a:lnTo>
                    <a:pt x="87630" y="110490"/>
                  </a:lnTo>
                  <a:lnTo>
                    <a:pt x="83820" y="120650"/>
                  </a:lnTo>
                  <a:lnTo>
                    <a:pt x="76200" y="142240"/>
                  </a:lnTo>
                  <a:lnTo>
                    <a:pt x="71120" y="153670"/>
                  </a:lnTo>
                  <a:lnTo>
                    <a:pt x="67310" y="167640"/>
                  </a:lnTo>
                  <a:lnTo>
                    <a:pt x="59690" y="198120"/>
                  </a:lnTo>
                  <a:lnTo>
                    <a:pt x="54610" y="210820"/>
                  </a:lnTo>
                  <a:lnTo>
                    <a:pt x="50800" y="222250"/>
                  </a:lnTo>
                  <a:lnTo>
                    <a:pt x="46990" y="232410"/>
                  </a:lnTo>
                  <a:lnTo>
                    <a:pt x="41910" y="245110"/>
                  </a:lnTo>
                  <a:lnTo>
                    <a:pt x="38100" y="259080"/>
                  </a:lnTo>
                  <a:lnTo>
                    <a:pt x="34290" y="274320"/>
                  </a:lnTo>
                  <a:lnTo>
                    <a:pt x="29210" y="287020"/>
                  </a:lnTo>
                  <a:lnTo>
                    <a:pt x="25400" y="298450"/>
                  </a:lnTo>
                  <a:lnTo>
                    <a:pt x="21590" y="309880"/>
                  </a:lnTo>
                  <a:lnTo>
                    <a:pt x="16510" y="318770"/>
                  </a:lnTo>
                  <a:lnTo>
                    <a:pt x="0" y="355600"/>
                  </a:lnTo>
                </a:path>
              </a:pathLst>
            </a:custGeom>
            <a:ln w="38100" cap="flat" cmpd="sng" algn="ctr">
              <a:solidFill>
                <a:srgbClr val="00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2" name="Freeform 71"/>
            <p:cNvSpPr/>
            <p:nvPr/>
          </p:nvSpPr>
          <p:spPr>
            <a:xfrm>
              <a:off x="7442200" y="5156200"/>
              <a:ext cx="25401" cy="127001"/>
            </a:xfrm>
            <a:custGeom>
              <a:avLst/>
              <a:gdLst/>
              <a:ahLst/>
              <a:cxnLst/>
              <a:rect l="0" t="0" r="0" b="0"/>
              <a:pathLst>
                <a:path w="25401" h="127001">
                  <a:moveTo>
                    <a:pt x="25400" y="0"/>
                  </a:moveTo>
                  <a:lnTo>
                    <a:pt x="25400" y="41910"/>
                  </a:lnTo>
                  <a:lnTo>
                    <a:pt x="24130" y="53340"/>
                  </a:lnTo>
                  <a:lnTo>
                    <a:pt x="21590" y="64770"/>
                  </a:lnTo>
                  <a:lnTo>
                    <a:pt x="19050" y="77470"/>
                  </a:lnTo>
                  <a:lnTo>
                    <a:pt x="15240" y="88900"/>
                  </a:lnTo>
                  <a:lnTo>
                    <a:pt x="11430" y="97790"/>
                  </a:lnTo>
                  <a:lnTo>
                    <a:pt x="0" y="127000"/>
                  </a:lnTo>
                </a:path>
              </a:pathLst>
            </a:custGeom>
            <a:ln w="38100" cap="flat" cmpd="sng" algn="ctr">
              <a:solidFill>
                <a:srgbClr val="00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3" name="Freeform 72"/>
            <p:cNvSpPr/>
            <p:nvPr/>
          </p:nvSpPr>
          <p:spPr>
            <a:xfrm>
              <a:off x="7543800" y="5054600"/>
              <a:ext cx="1" cy="12701"/>
            </a:xfrm>
            <a:custGeom>
              <a:avLst/>
              <a:gdLst/>
              <a:ahLst/>
              <a:cxnLst/>
              <a:rect l="0" t="0" r="0" b="0"/>
              <a:pathLst>
                <a:path w="1" h="12701">
                  <a:moveTo>
                    <a:pt x="0" y="12700"/>
                  </a:moveTo>
                  <a:lnTo>
                    <a:pt x="0" y="0"/>
                  </a:lnTo>
                </a:path>
              </a:pathLst>
            </a:custGeom>
            <a:ln w="38100" cap="flat" cmpd="sng" algn="ctr">
              <a:solidFill>
                <a:srgbClr val="00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4" name="Freeform 73"/>
            <p:cNvSpPr/>
            <p:nvPr/>
          </p:nvSpPr>
          <p:spPr>
            <a:xfrm>
              <a:off x="7570470" y="5106670"/>
              <a:ext cx="125731" cy="115571"/>
            </a:xfrm>
            <a:custGeom>
              <a:avLst/>
              <a:gdLst/>
              <a:ahLst/>
              <a:cxnLst/>
              <a:rect l="0" t="0" r="0" b="0"/>
              <a:pathLst>
                <a:path w="125731" h="115571">
                  <a:moveTo>
                    <a:pt x="11430" y="74930"/>
                  </a:moveTo>
                  <a:lnTo>
                    <a:pt x="5080" y="88900"/>
                  </a:lnTo>
                  <a:lnTo>
                    <a:pt x="2540" y="95250"/>
                  </a:lnTo>
                  <a:lnTo>
                    <a:pt x="1270" y="102870"/>
                  </a:lnTo>
                  <a:lnTo>
                    <a:pt x="0" y="110490"/>
                  </a:lnTo>
                  <a:lnTo>
                    <a:pt x="1270" y="114300"/>
                  </a:lnTo>
                  <a:lnTo>
                    <a:pt x="3810" y="115570"/>
                  </a:lnTo>
                  <a:lnTo>
                    <a:pt x="6350" y="114300"/>
                  </a:lnTo>
                  <a:lnTo>
                    <a:pt x="8890" y="107950"/>
                  </a:lnTo>
                  <a:lnTo>
                    <a:pt x="12700" y="99060"/>
                  </a:lnTo>
                  <a:lnTo>
                    <a:pt x="16510" y="86360"/>
                  </a:lnTo>
                  <a:lnTo>
                    <a:pt x="20320" y="77470"/>
                  </a:lnTo>
                  <a:lnTo>
                    <a:pt x="24130" y="69850"/>
                  </a:lnTo>
                  <a:lnTo>
                    <a:pt x="29210" y="62230"/>
                  </a:lnTo>
                  <a:lnTo>
                    <a:pt x="34290" y="57150"/>
                  </a:lnTo>
                  <a:lnTo>
                    <a:pt x="40640" y="52070"/>
                  </a:lnTo>
                  <a:lnTo>
                    <a:pt x="48260" y="46990"/>
                  </a:lnTo>
                  <a:lnTo>
                    <a:pt x="52070" y="40640"/>
                  </a:lnTo>
                  <a:lnTo>
                    <a:pt x="55880" y="34290"/>
                  </a:lnTo>
                  <a:lnTo>
                    <a:pt x="58420" y="26670"/>
                  </a:lnTo>
                  <a:lnTo>
                    <a:pt x="62230" y="20320"/>
                  </a:lnTo>
                  <a:lnTo>
                    <a:pt x="67310" y="13970"/>
                  </a:lnTo>
                  <a:lnTo>
                    <a:pt x="74930" y="8890"/>
                  </a:lnTo>
                  <a:lnTo>
                    <a:pt x="81280" y="5080"/>
                  </a:lnTo>
                  <a:lnTo>
                    <a:pt x="88900" y="3810"/>
                  </a:lnTo>
                  <a:lnTo>
                    <a:pt x="97790" y="1270"/>
                  </a:lnTo>
                  <a:lnTo>
                    <a:pt x="104140" y="1270"/>
                  </a:lnTo>
                  <a:lnTo>
                    <a:pt x="109220" y="0"/>
                  </a:lnTo>
                  <a:lnTo>
                    <a:pt x="115570" y="0"/>
                  </a:lnTo>
                  <a:lnTo>
                    <a:pt x="118110" y="3810"/>
                  </a:lnTo>
                  <a:lnTo>
                    <a:pt x="120650" y="10160"/>
                  </a:lnTo>
                  <a:lnTo>
                    <a:pt x="123190" y="19050"/>
                  </a:lnTo>
                  <a:lnTo>
                    <a:pt x="123190" y="27940"/>
                  </a:lnTo>
                  <a:lnTo>
                    <a:pt x="124460" y="36830"/>
                  </a:lnTo>
                  <a:lnTo>
                    <a:pt x="125730" y="87630"/>
                  </a:lnTo>
                </a:path>
              </a:pathLst>
            </a:custGeom>
            <a:ln w="38100" cap="flat" cmpd="sng" algn="ctr">
              <a:solidFill>
                <a:srgbClr val="00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5" name="Freeform 74"/>
            <p:cNvSpPr/>
            <p:nvPr/>
          </p:nvSpPr>
          <p:spPr>
            <a:xfrm>
              <a:off x="7848600" y="4677410"/>
              <a:ext cx="152401" cy="186691"/>
            </a:xfrm>
            <a:custGeom>
              <a:avLst/>
              <a:gdLst/>
              <a:ahLst/>
              <a:cxnLst/>
              <a:rect l="0" t="0" r="0" b="0"/>
              <a:pathLst>
                <a:path w="152401" h="186691">
                  <a:moveTo>
                    <a:pt x="0" y="21590"/>
                  </a:moveTo>
                  <a:lnTo>
                    <a:pt x="13970" y="7620"/>
                  </a:lnTo>
                  <a:lnTo>
                    <a:pt x="20320" y="3810"/>
                  </a:lnTo>
                  <a:lnTo>
                    <a:pt x="27940" y="1270"/>
                  </a:lnTo>
                  <a:lnTo>
                    <a:pt x="35560" y="0"/>
                  </a:lnTo>
                  <a:lnTo>
                    <a:pt x="44450" y="0"/>
                  </a:lnTo>
                  <a:lnTo>
                    <a:pt x="54610" y="1270"/>
                  </a:lnTo>
                  <a:lnTo>
                    <a:pt x="66040" y="3810"/>
                  </a:lnTo>
                  <a:lnTo>
                    <a:pt x="76200" y="7620"/>
                  </a:lnTo>
                  <a:lnTo>
                    <a:pt x="86360" y="10160"/>
                  </a:lnTo>
                  <a:lnTo>
                    <a:pt x="95250" y="13970"/>
                  </a:lnTo>
                  <a:lnTo>
                    <a:pt x="101600" y="20320"/>
                  </a:lnTo>
                  <a:lnTo>
                    <a:pt x="106680" y="29210"/>
                  </a:lnTo>
                  <a:lnTo>
                    <a:pt x="109220" y="39370"/>
                  </a:lnTo>
                  <a:lnTo>
                    <a:pt x="109220" y="48260"/>
                  </a:lnTo>
                  <a:lnTo>
                    <a:pt x="107950" y="54610"/>
                  </a:lnTo>
                  <a:lnTo>
                    <a:pt x="105410" y="60960"/>
                  </a:lnTo>
                  <a:lnTo>
                    <a:pt x="101600" y="67310"/>
                  </a:lnTo>
                  <a:lnTo>
                    <a:pt x="96520" y="74930"/>
                  </a:lnTo>
                  <a:lnTo>
                    <a:pt x="88900" y="82550"/>
                  </a:lnTo>
                  <a:lnTo>
                    <a:pt x="82550" y="90170"/>
                  </a:lnTo>
                  <a:lnTo>
                    <a:pt x="66040" y="106680"/>
                  </a:lnTo>
                  <a:lnTo>
                    <a:pt x="48260" y="124460"/>
                  </a:lnTo>
                  <a:lnTo>
                    <a:pt x="46990" y="132080"/>
                  </a:lnTo>
                  <a:lnTo>
                    <a:pt x="46990" y="138430"/>
                  </a:lnTo>
                  <a:lnTo>
                    <a:pt x="48260" y="146050"/>
                  </a:lnTo>
                  <a:lnTo>
                    <a:pt x="53340" y="152400"/>
                  </a:lnTo>
                  <a:lnTo>
                    <a:pt x="60960" y="158750"/>
                  </a:lnTo>
                  <a:lnTo>
                    <a:pt x="78740" y="168910"/>
                  </a:lnTo>
                  <a:lnTo>
                    <a:pt x="96520" y="177800"/>
                  </a:lnTo>
                  <a:lnTo>
                    <a:pt x="106680" y="180340"/>
                  </a:lnTo>
                  <a:lnTo>
                    <a:pt x="118110" y="182880"/>
                  </a:lnTo>
                  <a:lnTo>
                    <a:pt x="152400" y="186690"/>
                  </a:lnTo>
                </a:path>
              </a:pathLst>
            </a:custGeom>
            <a:ln w="38100" cap="flat" cmpd="sng" algn="ctr">
              <a:solidFill>
                <a:srgbClr val="00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6" name="Freeform 75"/>
            <p:cNvSpPr/>
            <p:nvPr/>
          </p:nvSpPr>
          <p:spPr>
            <a:xfrm>
              <a:off x="7696200" y="4643120"/>
              <a:ext cx="240031" cy="271781"/>
            </a:xfrm>
            <a:custGeom>
              <a:avLst/>
              <a:gdLst/>
              <a:ahLst/>
              <a:cxnLst/>
              <a:rect l="0" t="0" r="0" b="0"/>
              <a:pathLst>
                <a:path w="240031" h="271781">
                  <a:moveTo>
                    <a:pt x="127000" y="30480"/>
                  </a:moveTo>
                  <a:lnTo>
                    <a:pt x="120650" y="16510"/>
                  </a:lnTo>
                  <a:lnTo>
                    <a:pt x="121920" y="11430"/>
                  </a:lnTo>
                  <a:lnTo>
                    <a:pt x="128270" y="6350"/>
                  </a:lnTo>
                  <a:lnTo>
                    <a:pt x="135890" y="1270"/>
                  </a:lnTo>
                  <a:lnTo>
                    <a:pt x="144780" y="0"/>
                  </a:lnTo>
                  <a:lnTo>
                    <a:pt x="152400" y="0"/>
                  </a:lnTo>
                  <a:lnTo>
                    <a:pt x="161290" y="2540"/>
                  </a:lnTo>
                  <a:lnTo>
                    <a:pt x="168910" y="3810"/>
                  </a:lnTo>
                  <a:lnTo>
                    <a:pt x="177800" y="7620"/>
                  </a:lnTo>
                  <a:lnTo>
                    <a:pt x="186690" y="11430"/>
                  </a:lnTo>
                  <a:lnTo>
                    <a:pt x="194310" y="13970"/>
                  </a:lnTo>
                  <a:lnTo>
                    <a:pt x="212090" y="22860"/>
                  </a:lnTo>
                  <a:lnTo>
                    <a:pt x="218440" y="26670"/>
                  </a:lnTo>
                  <a:lnTo>
                    <a:pt x="224790" y="30480"/>
                  </a:lnTo>
                  <a:lnTo>
                    <a:pt x="229870" y="34290"/>
                  </a:lnTo>
                  <a:lnTo>
                    <a:pt x="233680" y="40640"/>
                  </a:lnTo>
                  <a:lnTo>
                    <a:pt x="236220" y="46990"/>
                  </a:lnTo>
                  <a:lnTo>
                    <a:pt x="237490" y="54610"/>
                  </a:lnTo>
                  <a:lnTo>
                    <a:pt x="238760" y="62230"/>
                  </a:lnTo>
                  <a:lnTo>
                    <a:pt x="240030" y="69850"/>
                  </a:lnTo>
                  <a:lnTo>
                    <a:pt x="240030" y="77470"/>
                  </a:lnTo>
                  <a:lnTo>
                    <a:pt x="237490" y="85090"/>
                  </a:lnTo>
                  <a:lnTo>
                    <a:pt x="233680" y="90170"/>
                  </a:lnTo>
                  <a:lnTo>
                    <a:pt x="227330" y="96520"/>
                  </a:lnTo>
                  <a:lnTo>
                    <a:pt x="220980" y="100330"/>
                  </a:lnTo>
                  <a:lnTo>
                    <a:pt x="213360" y="105410"/>
                  </a:lnTo>
                  <a:lnTo>
                    <a:pt x="205740" y="110490"/>
                  </a:lnTo>
                  <a:lnTo>
                    <a:pt x="198120" y="113030"/>
                  </a:lnTo>
                  <a:lnTo>
                    <a:pt x="189230" y="115570"/>
                  </a:lnTo>
                  <a:lnTo>
                    <a:pt x="181610" y="116840"/>
                  </a:lnTo>
                  <a:lnTo>
                    <a:pt x="171450" y="118110"/>
                  </a:lnTo>
                  <a:lnTo>
                    <a:pt x="161290" y="118110"/>
                  </a:lnTo>
                  <a:lnTo>
                    <a:pt x="139700" y="119380"/>
                  </a:lnTo>
                  <a:lnTo>
                    <a:pt x="120650" y="119380"/>
                  </a:lnTo>
                  <a:lnTo>
                    <a:pt x="111760" y="118110"/>
                  </a:lnTo>
                  <a:lnTo>
                    <a:pt x="102870" y="115570"/>
                  </a:lnTo>
                  <a:lnTo>
                    <a:pt x="91440" y="111760"/>
                  </a:lnTo>
                  <a:lnTo>
                    <a:pt x="101600" y="115570"/>
                  </a:lnTo>
                  <a:lnTo>
                    <a:pt x="109220" y="119380"/>
                  </a:lnTo>
                  <a:lnTo>
                    <a:pt x="115570" y="124460"/>
                  </a:lnTo>
                  <a:lnTo>
                    <a:pt x="124460" y="132080"/>
                  </a:lnTo>
                  <a:lnTo>
                    <a:pt x="133350" y="137160"/>
                  </a:lnTo>
                  <a:lnTo>
                    <a:pt x="143510" y="142240"/>
                  </a:lnTo>
                  <a:lnTo>
                    <a:pt x="154940" y="147320"/>
                  </a:lnTo>
                  <a:lnTo>
                    <a:pt x="163830" y="152400"/>
                  </a:lnTo>
                  <a:lnTo>
                    <a:pt x="171450" y="157480"/>
                  </a:lnTo>
                  <a:lnTo>
                    <a:pt x="177800" y="161290"/>
                  </a:lnTo>
                  <a:lnTo>
                    <a:pt x="185420" y="167640"/>
                  </a:lnTo>
                  <a:lnTo>
                    <a:pt x="193040" y="173990"/>
                  </a:lnTo>
                  <a:lnTo>
                    <a:pt x="208280" y="189230"/>
                  </a:lnTo>
                  <a:lnTo>
                    <a:pt x="224790" y="204470"/>
                  </a:lnTo>
                  <a:lnTo>
                    <a:pt x="228600" y="214630"/>
                  </a:lnTo>
                  <a:lnTo>
                    <a:pt x="229870" y="224790"/>
                  </a:lnTo>
                  <a:lnTo>
                    <a:pt x="229870" y="236220"/>
                  </a:lnTo>
                  <a:lnTo>
                    <a:pt x="226060" y="245110"/>
                  </a:lnTo>
                  <a:lnTo>
                    <a:pt x="220980" y="252730"/>
                  </a:lnTo>
                  <a:lnTo>
                    <a:pt x="215900" y="259080"/>
                  </a:lnTo>
                  <a:lnTo>
                    <a:pt x="207010" y="262890"/>
                  </a:lnTo>
                  <a:lnTo>
                    <a:pt x="196850" y="266700"/>
                  </a:lnTo>
                  <a:lnTo>
                    <a:pt x="186690" y="267970"/>
                  </a:lnTo>
                  <a:lnTo>
                    <a:pt x="173990" y="269240"/>
                  </a:lnTo>
                  <a:lnTo>
                    <a:pt x="160020" y="270510"/>
                  </a:lnTo>
                  <a:lnTo>
                    <a:pt x="130810" y="270510"/>
                  </a:lnTo>
                  <a:lnTo>
                    <a:pt x="102870" y="271780"/>
                  </a:lnTo>
                  <a:lnTo>
                    <a:pt x="91440" y="270510"/>
                  </a:lnTo>
                  <a:lnTo>
                    <a:pt x="80010" y="267970"/>
                  </a:lnTo>
                  <a:lnTo>
                    <a:pt x="71120" y="265430"/>
                  </a:lnTo>
                  <a:lnTo>
                    <a:pt x="60960" y="262890"/>
                  </a:lnTo>
                  <a:lnTo>
                    <a:pt x="52070" y="261620"/>
                  </a:lnTo>
                  <a:lnTo>
                    <a:pt x="0" y="246380"/>
                  </a:lnTo>
                </a:path>
              </a:pathLst>
            </a:custGeom>
            <a:ln w="38100" cap="flat" cmpd="sng" algn="ctr">
              <a:solidFill>
                <a:srgbClr val="000000"/>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Tree>
    <p:extLst>
      <p:ext uri="{BB962C8B-B14F-4D97-AF65-F5344CB8AC3E}">
        <p14:creationId xmlns:p14="http://schemas.microsoft.com/office/powerpoint/2010/main" val="30733737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extBox 1"/>
          <p:cNvSpPr txBox="1"/>
          <p:nvPr/>
        </p:nvSpPr>
        <p:spPr>
          <a:xfrm>
            <a:off x="2885821" y="495300"/>
            <a:ext cx="4058158" cy="261610"/>
          </a:xfrm>
          <a:prstGeom prst="rect">
            <a:avLst/>
          </a:prstGeom>
          <a:noFill/>
        </p:spPr>
        <p:txBody>
          <a:bodyPr vert="horz" rtlCol="0">
            <a:spAutoFit/>
          </a:bodyPr>
          <a:lstStyle/>
          <a:p>
            <a:r>
              <a:rPr lang="en-US" sz="1100" smtClean="0">
                <a:solidFill>
                  <a:srgbClr val="000000"/>
                </a:solidFill>
                <a:latin typeface="Arial - 15"/>
              </a:rPr>
              <a:t>YOU CAN DO THIS JUAN and SAHVION!</a:t>
            </a:r>
            <a:endParaRPr lang="en-US" sz="1100">
              <a:solidFill>
                <a:srgbClr val="000000"/>
              </a:solidFill>
              <a:latin typeface="Arial - 15"/>
            </a:endParaRPr>
          </a:p>
        </p:txBody>
      </p:sp>
      <p:sp>
        <p:nvSpPr>
          <p:cNvPr id="3" name="TextBox 2"/>
          <p:cNvSpPr txBox="1"/>
          <p:nvPr/>
        </p:nvSpPr>
        <p:spPr>
          <a:xfrm>
            <a:off x="2123821" y="1028700"/>
            <a:ext cx="5810758" cy="430887"/>
          </a:xfrm>
          <a:prstGeom prst="rect">
            <a:avLst/>
          </a:prstGeom>
          <a:noFill/>
        </p:spPr>
        <p:txBody>
          <a:bodyPr vert="horz" rtlCol="0">
            <a:spAutoFit/>
          </a:bodyPr>
          <a:lstStyle/>
          <a:p>
            <a:r>
              <a:rPr lang="en-US" sz="1100" smtClean="0">
                <a:solidFill>
                  <a:srgbClr val="000000"/>
                </a:solidFill>
                <a:latin typeface="Arial - 15"/>
              </a:rPr>
              <a:t>Juan and Sahvion measure a can of soda to be 6 inches tall. </a:t>
            </a:r>
          </a:p>
          <a:p>
            <a:r>
              <a:rPr lang="en-US" sz="1100" smtClean="0">
                <a:solidFill>
                  <a:srgbClr val="000000"/>
                </a:solidFill>
                <a:latin typeface="Arial - 15"/>
              </a:rPr>
              <a:t>The diameter of the base is 2 inches. What is the lateral area of  the soda can?</a:t>
            </a:r>
            <a:endParaRPr lang="en-US" sz="1100">
              <a:solidFill>
                <a:srgbClr val="000000"/>
              </a:solidFill>
              <a:latin typeface="Arial - 15"/>
            </a:endParaRPr>
          </a:p>
        </p:txBody>
      </p:sp>
    </p:spTree>
    <p:extLst>
      <p:ext uri="{BB962C8B-B14F-4D97-AF65-F5344CB8AC3E}">
        <p14:creationId xmlns:p14="http://schemas.microsoft.com/office/powerpoint/2010/main" val="16600621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extBox 1"/>
          <p:cNvSpPr txBox="1"/>
          <p:nvPr/>
        </p:nvSpPr>
        <p:spPr>
          <a:xfrm>
            <a:off x="2568321" y="457200"/>
            <a:ext cx="5099558" cy="276999"/>
          </a:xfrm>
          <a:prstGeom prst="rect">
            <a:avLst/>
          </a:prstGeom>
          <a:noFill/>
        </p:spPr>
        <p:txBody>
          <a:bodyPr vert="horz" rtlCol="0">
            <a:spAutoFit/>
          </a:bodyPr>
          <a:lstStyle/>
          <a:p>
            <a:r>
              <a:rPr lang="en-US" sz="1200" smtClean="0">
                <a:solidFill>
                  <a:srgbClr val="000000"/>
                </a:solidFill>
                <a:latin typeface="Arial - 16"/>
              </a:rPr>
              <a:t>FORMULAS (In addition to Regents Reference Sheet)</a:t>
            </a:r>
            <a:endParaRPr lang="en-US" sz="1200">
              <a:solidFill>
                <a:srgbClr val="000000"/>
              </a:solidFill>
              <a:latin typeface="Arial - 16"/>
            </a:endParaRPr>
          </a:p>
        </p:txBody>
      </p:sp>
      <p:sp>
        <p:nvSpPr>
          <p:cNvPr id="3" name="TextBox 2"/>
          <p:cNvSpPr txBox="1"/>
          <p:nvPr/>
        </p:nvSpPr>
        <p:spPr>
          <a:xfrm>
            <a:off x="587121" y="1320800"/>
            <a:ext cx="1721358" cy="261610"/>
          </a:xfrm>
          <a:prstGeom prst="rect">
            <a:avLst/>
          </a:prstGeom>
          <a:noFill/>
        </p:spPr>
        <p:txBody>
          <a:bodyPr vert="horz" rtlCol="0">
            <a:spAutoFit/>
          </a:bodyPr>
          <a:lstStyle/>
          <a:p>
            <a:r>
              <a:rPr lang="en-US" sz="1100" smtClean="0">
                <a:solidFill>
                  <a:srgbClr val="000000"/>
                </a:solidFill>
                <a:latin typeface="Arial - 15"/>
              </a:rPr>
              <a:t>Area of a Circle:</a:t>
            </a:r>
            <a:endParaRPr lang="en-US" sz="1100">
              <a:solidFill>
                <a:srgbClr val="000000"/>
              </a:solidFill>
              <a:latin typeface="Arial - 15"/>
            </a:endParaRPr>
          </a:p>
        </p:txBody>
      </p:sp>
      <p:sp>
        <p:nvSpPr>
          <p:cNvPr id="4" name="TextBox 3"/>
          <p:cNvSpPr txBox="1"/>
          <p:nvPr/>
        </p:nvSpPr>
        <p:spPr>
          <a:xfrm>
            <a:off x="587121" y="1968500"/>
            <a:ext cx="2610358" cy="261610"/>
          </a:xfrm>
          <a:prstGeom prst="rect">
            <a:avLst/>
          </a:prstGeom>
          <a:noFill/>
        </p:spPr>
        <p:txBody>
          <a:bodyPr vert="horz" rtlCol="0">
            <a:spAutoFit/>
          </a:bodyPr>
          <a:lstStyle/>
          <a:p>
            <a:r>
              <a:rPr lang="en-US" sz="1100" smtClean="0">
                <a:solidFill>
                  <a:srgbClr val="000000"/>
                </a:solidFill>
                <a:latin typeface="Arial - 15"/>
              </a:rPr>
              <a:t>Circumference of a Circle:</a:t>
            </a:r>
            <a:endParaRPr lang="en-US" sz="1100">
              <a:solidFill>
                <a:srgbClr val="000000"/>
              </a:solidFill>
              <a:latin typeface="Arial - 15"/>
            </a:endParaRPr>
          </a:p>
        </p:txBody>
      </p:sp>
      <p:sp>
        <p:nvSpPr>
          <p:cNvPr id="5" name="TextBox 4"/>
          <p:cNvSpPr txBox="1"/>
          <p:nvPr/>
        </p:nvSpPr>
        <p:spPr>
          <a:xfrm>
            <a:off x="612521" y="2489200"/>
            <a:ext cx="2051558" cy="276999"/>
          </a:xfrm>
          <a:prstGeom prst="rect">
            <a:avLst/>
          </a:prstGeom>
          <a:noFill/>
        </p:spPr>
        <p:txBody>
          <a:bodyPr vert="horz" rtlCol="0">
            <a:spAutoFit/>
          </a:bodyPr>
          <a:lstStyle/>
          <a:p>
            <a:r>
              <a:rPr lang="en-US" sz="1200" smtClean="0">
                <a:solidFill>
                  <a:srgbClr val="000000"/>
                </a:solidFill>
                <a:latin typeface="Arial - 15"/>
              </a:rPr>
              <a:t>Area of a Triangle:  </a:t>
            </a:r>
            <a:endParaRPr lang="en-US" sz="1200">
              <a:solidFill>
                <a:srgbClr val="000000"/>
              </a:solidFill>
              <a:latin typeface="Arial - 15"/>
            </a:endParaRPr>
          </a:p>
        </p:txBody>
      </p:sp>
      <p:sp>
        <p:nvSpPr>
          <p:cNvPr id="6" name="TextBox 5"/>
          <p:cNvSpPr txBox="1"/>
          <p:nvPr/>
        </p:nvSpPr>
        <p:spPr>
          <a:xfrm>
            <a:off x="4752594" y="1663700"/>
            <a:ext cx="2382012" cy="276999"/>
          </a:xfrm>
          <a:prstGeom prst="rect">
            <a:avLst/>
          </a:prstGeom>
          <a:noFill/>
        </p:spPr>
        <p:txBody>
          <a:bodyPr vert="horz" rtlCol="0">
            <a:spAutoFit/>
          </a:bodyPr>
          <a:lstStyle/>
          <a:p>
            <a:r>
              <a:rPr lang="en-US" sz="1200" smtClean="0">
                <a:solidFill>
                  <a:srgbClr val="000000"/>
                </a:solidFill>
                <a:latin typeface="Arial - 15"/>
              </a:rPr>
              <a:t>Lateral Area of a Prism:</a:t>
            </a:r>
            <a:endParaRPr lang="en-US" sz="1200">
              <a:solidFill>
                <a:srgbClr val="000000"/>
              </a:solidFill>
              <a:latin typeface="Arial - 15"/>
            </a:endParaRPr>
          </a:p>
        </p:txBody>
      </p:sp>
      <p:sp>
        <p:nvSpPr>
          <p:cNvPr id="7" name="TextBox 6"/>
          <p:cNvSpPr txBox="1"/>
          <p:nvPr/>
        </p:nvSpPr>
        <p:spPr>
          <a:xfrm>
            <a:off x="4651121" y="1257300"/>
            <a:ext cx="3118358" cy="261610"/>
          </a:xfrm>
          <a:prstGeom prst="rect">
            <a:avLst/>
          </a:prstGeom>
          <a:noFill/>
        </p:spPr>
        <p:txBody>
          <a:bodyPr vert="horz" rtlCol="0">
            <a:spAutoFit/>
          </a:bodyPr>
          <a:lstStyle/>
          <a:p>
            <a:r>
              <a:rPr lang="en-US" sz="1100" smtClean="0">
                <a:solidFill>
                  <a:srgbClr val="000000"/>
                </a:solidFill>
                <a:latin typeface="Arial - 15"/>
              </a:rPr>
              <a:t>Volume of a Rectangular Prism:</a:t>
            </a:r>
            <a:endParaRPr lang="en-US" sz="1100">
              <a:solidFill>
                <a:srgbClr val="000000"/>
              </a:solidFill>
              <a:latin typeface="Arial - 15"/>
            </a:endParaRPr>
          </a:p>
        </p:txBody>
      </p:sp>
      <p:sp>
        <p:nvSpPr>
          <p:cNvPr id="8" name="TextBox 7"/>
          <p:cNvSpPr txBox="1"/>
          <p:nvPr/>
        </p:nvSpPr>
        <p:spPr>
          <a:xfrm>
            <a:off x="1069721" y="914400"/>
            <a:ext cx="1314958" cy="261610"/>
          </a:xfrm>
          <a:prstGeom prst="rect">
            <a:avLst/>
          </a:prstGeom>
          <a:noFill/>
        </p:spPr>
        <p:txBody>
          <a:bodyPr vert="horz" rtlCol="0">
            <a:spAutoFit/>
          </a:bodyPr>
          <a:lstStyle/>
          <a:p>
            <a:r>
              <a:rPr lang="en-US" sz="1100" smtClean="0">
                <a:solidFill>
                  <a:srgbClr val="000000"/>
                </a:solidFill>
                <a:latin typeface="Arial - 15"/>
              </a:rPr>
              <a:t>2D- shapes</a:t>
            </a:r>
            <a:endParaRPr lang="en-US" sz="1100">
              <a:solidFill>
                <a:srgbClr val="000000"/>
              </a:solidFill>
              <a:latin typeface="Arial - 15"/>
            </a:endParaRPr>
          </a:p>
        </p:txBody>
      </p:sp>
      <p:sp>
        <p:nvSpPr>
          <p:cNvPr id="9" name="TextBox 8"/>
          <p:cNvSpPr txBox="1"/>
          <p:nvPr/>
        </p:nvSpPr>
        <p:spPr>
          <a:xfrm>
            <a:off x="663321" y="3098800"/>
            <a:ext cx="2026158" cy="261610"/>
          </a:xfrm>
          <a:prstGeom prst="rect">
            <a:avLst/>
          </a:prstGeom>
          <a:noFill/>
        </p:spPr>
        <p:txBody>
          <a:bodyPr vert="horz" rtlCol="0">
            <a:spAutoFit/>
          </a:bodyPr>
          <a:lstStyle/>
          <a:p>
            <a:r>
              <a:rPr lang="en-US" sz="1100" smtClean="0">
                <a:solidFill>
                  <a:srgbClr val="000000"/>
                </a:solidFill>
                <a:latin typeface="Arial - 15"/>
              </a:rPr>
              <a:t>Area of a rectangle:</a:t>
            </a:r>
            <a:endParaRPr lang="en-US" sz="1100">
              <a:solidFill>
                <a:srgbClr val="000000"/>
              </a:solidFill>
              <a:latin typeface="Arial - 15"/>
            </a:endParaRPr>
          </a:p>
        </p:txBody>
      </p:sp>
      <p:sp>
        <p:nvSpPr>
          <p:cNvPr id="10" name="TextBox 9"/>
          <p:cNvSpPr txBox="1"/>
          <p:nvPr/>
        </p:nvSpPr>
        <p:spPr>
          <a:xfrm>
            <a:off x="5349621" y="876300"/>
            <a:ext cx="1314958" cy="261610"/>
          </a:xfrm>
          <a:prstGeom prst="rect">
            <a:avLst/>
          </a:prstGeom>
          <a:noFill/>
        </p:spPr>
        <p:txBody>
          <a:bodyPr vert="horz" rtlCol="0">
            <a:spAutoFit/>
          </a:bodyPr>
          <a:lstStyle/>
          <a:p>
            <a:r>
              <a:rPr lang="en-US" sz="1100" smtClean="0">
                <a:solidFill>
                  <a:srgbClr val="000000"/>
                </a:solidFill>
                <a:latin typeface="Arial - 15"/>
              </a:rPr>
              <a:t>3-D shapes</a:t>
            </a:r>
            <a:endParaRPr lang="en-US" sz="1100">
              <a:solidFill>
                <a:srgbClr val="000000"/>
              </a:solidFill>
              <a:latin typeface="Arial - 15"/>
            </a:endParaRPr>
          </a:p>
        </p:txBody>
      </p:sp>
      <p:sp>
        <p:nvSpPr>
          <p:cNvPr id="11" name="TextBox 10"/>
          <p:cNvSpPr txBox="1"/>
          <p:nvPr/>
        </p:nvSpPr>
        <p:spPr>
          <a:xfrm>
            <a:off x="4930521" y="2019300"/>
            <a:ext cx="2483358" cy="276999"/>
          </a:xfrm>
          <a:prstGeom prst="rect">
            <a:avLst/>
          </a:prstGeom>
          <a:noFill/>
        </p:spPr>
        <p:txBody>
          <a:bodyPr vert="horz" rtlCol="0">
            <a:spAutoFit/>
          </a:bodyPr>
          <a:lstStyle/>
          <a:p>
            <a:r>
              <a:rPr lang="en-US" sz="1200" smtClean="0">
                <a:solidFill>
                  <a:srgbClr val="000000"/>
                </a:solidFill>
                <a:latin typeface="Arial - 16"/>
              </a:rPr>
              <a:t>Surface Area of a Prism:</a:t>
            </a:r>
            <a:endParaRPr lang="en-US" sz="1200">
              <a:solidFill>
                <a:srgbClr val="000000"/>
              </a:solidFill>
              <a:latin typeface="Arial - 16"/>
            </a:endParaRPr>
          </a:p>
        </p:txBody>
      </p:sp>
      <p:sp>
        <p:nvSpPr>
          <p:cNvPr id="12" name="TextBox 11"/>
          <p:cNvSpPr txBox="1"/>
          <p:nvPr/>
        </p:nvSpPr>
        <p:spPr>
          <a:xfrm>
            <a:off x="5019421" y="2501900"/>
            <a:ext cx="2508758" cy="261610"/>
          </a:xfrm>
          <a:prstGeom prst="rect">
            <a:avLst/>
          </a:prstGeom>
          <a:noFill/>
        </p:spPr>
        <p:txBody>
          <a:bodyPr vert="horz" rtlCol="0">
            <a:spAutoFit/>
          </a:bodyPr>
          <a:lstStyle/>
          <a:p>
            <a:r>
              <a:rPr lang="en-US" sz="1100" smtClean="0">
                <a:solidFill>
                  <a:srgbClr val="000000"/>
                </a:solidFill>
                <a:latin typeface="Arial - 15"/>
              </a:rPr>
              <a:t>Lateral Area of a cylinder</a:t>
            </a:r>
            <a:endParaRPr lang="en-US" sz="1100">
              <a:solidFill>
                <a:srgbClr val="000000"/>
              </a:solidFill>
              <a:latin typeface="Arial - 15"/>
            </a:endParaRPr>
          </a:p>
        </p:txBody>
      </p:sp>
      <p:sp>
        <p:nvSpPr>
          <p:cNvPr id="13" name="TextBox 12"/>
          <p:cNvSpPr txBox="1"/>
          <p:nvPr/>
        </p:nvSpPr>
        <p:spPr>
          <a:xfrm>
            <a:off x="460121" y="3594100"/>
            <a:ext cx="3346958" cy="261610"/>
          </a:xfrm>
          <a:prstGeom prst="rect">
            <a:avLst/>
          </a:prstGeom>
          <a:noFill/>
        </p:spPr>
        <p:txBody>
          <a:bodyPr vert="horz" rtlCol="0">
            <a:spAutoFit/>
          </a:bodyPr>
          <a:lstStyle/>
          <a:p>
            <a:r>
              <a:rPr lang="en-US" sz="1100" smtClean="0">
                <a:solidFill>
                  <a:srgbClr val="000000"/>
                </a:solidFill>
                <a:latin typeface="Arial - 15"/>
              </a:rPr>
              <a:t>Perimeter of any shape with sides:</a:t>
            </a:r>
            <a:endParaRPr lang="en-US" sz="1100">
              <a:solidFill>
                <a:srgbClr val="000000"/>
              </a:solidFill>
              <a:latin typeface="Arial - 15"/>
            </a:endParaRPr>
          </a:p>
        </p:txBody>
      </p:sp>
      <p:sp>
        <p:nvSpPr>
          <p:cNvPr id="14" name="TextBox 13"/>
          <p:cNvSpPr txBox="1"/>
          <p:nvPr/>
        </p:nvSpPr>
        <p:spPr>
          <a:xfrm>
            <a:off x="5095621" y="2971800"/>
            <a:ext cx="2483358" cy="646331"/>
          </a:xfrm>
          <a:prstGeom prst="rect">
            <a:avLst/>
          </a:prstGeom>
          <a:noFill/>
        </p:spPr>
        <p:txBody>
          <a:bodyPr vert="horz" rtlCol="0">
            <a:spAutoFit/>
          </a:bodyPr>
          <a:lstStyle/>
          <a:p>
            <a:r>
              <a:rPr lang="en-US" sz="1200" smtClean="0">
                <a:solidFill>
                  <a:srgbClr val="000000"/>
                </a:solidFill>
                <a:latin typeface="Arial - 16"/>
              </a:rPr>
              <a:t>Surface Are of a cylinder</a:t>
            </a:r>
          </a:p>
          <a:p>
            <a:endParaRPr lang="en-US" sz="1200" smtClean="0">
              <a:solidFill>
                <a:srgbClr val="000000"/>
              </a:solidFill>
              <a:latin typeface="Arial - 16"/>
            </a:endParaRPr>
          </a:p>
          <a:p>
            <a:r>
              <a:rPr lang="en-US" sz="1200" smtClean="0">
                <a:solidFill>
                  <a:srgbClr val="000000"/>
                </a:solidFill>
                <a:latin typeface="Arial - 16"/>
              </a:rPr>
              <a:t>Volume of a cylinder</a:t>
            </a:r>
            <a:endParaRPr lang="en-US" sz="1200">
              <a:solidFill>
                <a:srgbClr val="000000"/>
              </a:solidFill>
              <a:latin typeface="Arial - 16"/>
            </a:endParaRPr>
          </a:p>
        </p:txBody>
      </p:sp>
    </p:spTree>
    <p:extLst>
      <p:ext uri="{BB962C8B-B14F-4D97-AF65-F5344CB8AC3E}">
        <p14:creationId xmlns:p14="http://schemas.microsoft.com/office/powerpoint/2010/main" val="14685546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440</Words>
  <Application>Microsoft Office PowerPoint</Application>
  <PresentationFormat>Custom</PresentationFormat>
  <Paragraphs>50</Paragraphs>
  <Slides>11</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11</vt:i4>
      </vt:variant>
    </vt:vector>
  </HeadingPairs>
  <TitlesOfParts>
    <vt:vector size="20" baseType="lpstr">
      <vt:lpstr>Arial - 15</vt:lpstr>
      <vt:lpstr>Arial</vt:lpstr>
      <vt:lpstr>Arial - 26</vt:lpstr>
      <vt:lpstr>Calibri Light</vt:lpstr>
      <vt:lpstr>Arial - 28</vt:lpstr>
      <vt:lpstr>Calisto MT - 47</vt:lpstr>
      <vt:lpstr>Arial - 16</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Lazarek, Scott</dc:creator>
  <cp:lastModifiedBy>Lazarek, Scott</cp:lastModifiedBy>
  <cp:revision>1</cp:revision>
  <dcterms:created xsi:type="dcterms:W3CDTF">2016-04-12T11:58:45Z</dcterms:created>
  <dcterms:modified xsi:type="dcterms:W3CDTF">2016-04-12T11:58:47Z</dcterms:modified>
</cp:coreProperties>
</file>